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sldIdLst>
    <p:sldId id="256" r:id="rId2"/>
    <p:sldId id="261" r:id="rId3"/>
    <p:sldId id="258" r:id="rId4"/>
    <p:sldId id="257" r:id="rId5"/>
    <p:sldId id="260" r:id="rId6"/>
    <p:sldId id="259" r:id="rId7"/>
    <p:sldId id="263" r:id="rId8"/>
    <p:sldId id="266"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0E00D-41AE-4227-8CC3-A0E921D09C14}" v="13" dt="2020-05-30T07:23:19.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74" d="100"/>
          <a:sy n="74" d="100"/>
        </p:scale>
        <p:origin x="9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Kovacevic" userId="03b14af7c8336e1d" providerId="LiveId" clId="{6550E00D-41AE-4227-8CC3-A0E921D09C14}"/>
    <pc:docChg chg="undo custSel mod addSld delSld modSld">
      <pc:chgData name="Jelena Kovacevic" userId="03b14af7c8336e1d" providerId="LiveId" clId="{6550E00D-41AE-4227-8CC3-A0E921D09C14}" dt="2020-05-30T09:43:58.556" v="3982" actId="20577"/>
      <pc:docMkLst>
        <pc:docMk/>
      </pc:docMkLst>
      <pc:sldChg chg="addSp delSp modSp mod setClrOvrMap">
        <pc:chgData name="Jelena Kovacevic" userId="03b14af7c8336e1d" providerId="LiveId" clId="{6550E00D-41AE-4227-8CC3-A0E921D09C14}" dt="2020-05-30T06:56:21.927" v="2898" actId="27636"/>
        <pc:sldMkLst>
          <pc:docMk/>
          <pc:sldMk cId="40854753" sldId="256"/>
        </pc:sldMkLst>
        <pc:spChg chg="mod">
          <ac:chgData name="Jelena Kovacevic" userId="03b14af7c8336e1d" providerId="LiveId" clId="{6550E00D-41AE-4227-8CC3-A0E921D09C14}" dt="2020-05-30T06:56:21.927" v="2898" actId="27636"/>
          <ac:spMkLst>
            <pc:docMk/>
            <pc:sldMk cId="40854753" sldId="256"/>
            <ac:spMk id="2" creationId="{BB4C819B-9D3B-4F44-83F6-BD294836A74D}"/>
          </ac:spMkLst>
        </pc:spChg>
        <pc:spChg chg="del mod">
          <ac:chgData name="Jelena Kovacevic" userId="03b14af7c8336e1d" providerId="LiveId" clId="{6550E00D-41AE-4227-8CC3-A0E921D09C14}" dt="2020-05-25T18:11:49.231" v="2379" actId="478"/>
          <ac:spMkLst>
            <pc:docMk/>
            <pc:sldMk cId="40854753" sldId="256"/>
            <ac:spMk id="3" creationId="{F38DA217-2700-43EF-833B-8AE5F9A83E09}"/>
          </ac:spMkLst>
        </pc:spChg>
        <pc:spChg chg="add del">
          <ac:chgData name="Jelena Kovacevic" userId="03b14af7c8336e1d" providerId="LiveId" clId="{6550E00D-41AE-4227-8CC3-A0E921D09C14}" dt="2020-05-25T18:11:32.580" v="2376" actId="26606"/>
          <ac:spMkLst>
            <pc:docMk/>
            <pc:sldMk cId="40854753" sldId="256"/>
            <ac:spMk id="9" creationId="{D5B012D8-7F27-4758-9AC6-C889B154BD73}"/>
          </ac:spMkLst>
        </pc:spChg>
        <pc:spChg chg="add del">
          <ac:chgData name="Jelena Kovacevic" userId="03b14af7c8336e1d" providerId="LiveId" clId="{6550E00D-41AE-4227-8CC3-A0E921D09C14}" dt="2020-05-25T18:11:32.580" v="2376" actId="26606"/>
          <ac:spMkLst>
            <pc:docMk/>
            <pc:sldMk cId="40854753" sldId="256"/>
            <ac:spMk id="11" creationId="{4063B759-00FC-46D1-9898-8E8625268FAF}"/>
          </ac:spMkLst>
        </pc:spChg>
        <pc:spChg chg="add del">
          <ac:chgData name="Jelena Kovacevic" userId="03b14af7c8336e1d" providerId="LiveId" clId="{6550E00D-41AE-4227-8CC3-A0E921D09C14}" dt="2020-05-25T18:10:17.805" v="2341" actId="26606"/>
          <ac:spMkLst>
            <pc:docMk/>
            <pc:sldMk cId="40854753" sldId="256"/>
            <ac:spMk id="16" creationId="{007891EC-4501-44ED-A8C8-B11B6DB767AB}"/>
          </ac:spMkLst>
        </pc:spChg>
        <pc:spChg chg="add del">
          <ac:chgData name="Jelena Kovacevic" userId="03b14af7c8336e1d" providerId="LiveId" clId="{6550E00D-41AE-4227-8CC3-A0E921D09C14}" dt="2020-05-25T18:10:18.923" v="2343" actId="26606"/>
          <ac:spMkLst>
            <pc:docMk/>
            <pc:sldMk cId="40854753" sldId="256"/>
            <ac:spMk id="20" creationId="{2FB82883-1DC0-4BE1-A607-009095F3355A}"/>
          </ac:spMkLst>
        </pc:spChg>
        <pc:spChg chg="add del">
          <ac:chgData name="Jelena Kovacevic" userId="03b14af7c8336e1d" providerId="LiveId" clId="{6550E00D-41AE-4227-8CC3-A0E921D09C14}" dt="2020-05-25T18:10:18.923" v="2343" actId="26606"/>
          <ac:spMkLst>
            <pc:docMk/>
            <pc:sldMk cId="40854753" sldId="256"/>
            <ac:spMk id="21" creationId="{9FA98EAA-A866-4C95-A2A8-44E46FBAD5A0}"/>
          </ac:spMkLst>
        </pc:spChg>
        <pc:spChg chg="add del">
          <ac:chgData name="Jelena Kovacevic" userId="03b14af7c8336e1d" providerId="LiveId" clId="{6550E00D-41AE-4227-8CC3-A0E921D09C14}" dt="2020-05-25T18:10:33.262" v="2355" actId="26606"/>
          <ac:spMkLst>
            <pc:docMk/>
            <pc:sldMk cId="40854753" sldId="256"/>
            <ac:spMk id="22" creationId="{B2ECCA3D-5ECA-4A8B-B9D7-CE6DEB72B952}"/>
          </ac:spMkLst>
        </pc:spChg>
        <pc:spChg chg="add del">
          <ac:chgData name="Jelena Kovacevic" userId="03b14af7c8336e1d" providerId="LiveId" clId="{6550E00D-41AE-4227-8CC3-A0E921D09C14}" dt="2020-05-25T18:10:20.610" v="2345" actId="26606"/>
          <ac:spMkLst>
            <pc:docMk/>
            <pc:sldMk cId="40854753" sldId="256"/>
            <ac:spMk id="23" creationId="{6B695AA2-4B70-477F-AF90-536B720A1343}"/>
          </ac:spMkLst>
        </pc:spChg>
        <pc:spChg chg="add del">
          <ac:chgData name="Jelena Kovacevic" userId="03b14af7c8336e1d" providerId="LiveId" clId="{6550E00D-41AE-4227-8CC3-A0E921D09C14}" dt="2020-05-25T18:10:38.601" v="2359" actId="26606"/>
          <ac:spMkLst>
            <pc:docMk/>
            <pc:sldMk cId="40854753" sldId="256"/>
            <ac:spMk id="24" creationId="{9180D5DB-9658-40A6-A418-7C69982226F4}"/>
          </ac:spMkLst>
        </pc:spChg>
        <pc:spChg chg="add del">
          <ac:chgData name="Jelena Kovacevic" userId="03b14af7c8336e1d" providerId="LiveId" clId="{6550E00D-41AE-4227-8CC3-A0E921D09C14}" dt="2020-05-25T18:10:23.837" v="2347" actId="26606"/>
          <ac:spMkLst>
            <pc:docMk/>
            <pc:sldMk cId="40854753" sldId="256"/>
            <ac:spMk id="25" creationId="{2FB82883-1DC0-4BE1-A607-009095F3355A}"/>
          </ac:spMkLst>
        </pc:spChg>
        <pc:spChg chg="add del">
          <ac:chgData name="Jelena Kovacevic" userId="03b14af7c8336e1d" providerId="LiveId" clId="{6550E00D-41AE-4227-8CC3-A0E921D09C14}" dt="2020-05-25T18:10:23.837" v="2347" actId="26606"/>
          <ac:spMkLst>
            <pc:docMk/>
            <pc:sldMk cId="40854753" sldId="256"/>
            <ac:spMk id="26" creationId="{9FA98EAA-A866-4C95-A2A8-44E46FBAD5A0}"/>
          </ac:spMkLst>
        </pc:spChg>
        <pc:spChg chg="add del">
          <ac:chgData name="Jelena Kovacevic" userId="03b14af7c8336e1d" providerId="LiveId" clId="{6550E00D-41AE-4227-8CC3-A0E921D09C14}" dt="2020-05-25T18:10:24.944" v="2349" actId="26606"/>
          <ac:spMkLst>
            <pc:docMk/>
            <pc:sldMk cId="40854753" sldId="256"/>
            <ac:spMk id="28" creationId="{4063B759-00FC-46D1-9898-8E8625268FAF}"/>
          </ac:spMkLst>
        </pc:spChg>
        <pc:spChg chg="add del">
          <ac:chgData name="Jelena Kovacevic" userId="03b14af7c8336e1d" providerId="LiveId" clId="{6550E00D-41AE-4227-8CC3-A0E921D09C14}" dt="2020-05-25T18:10:24.944" v="2349" actId="26606"/>
          <ac:spMkLst>
            <pc:docMk/>
            <pc:sldMk cId="40854753" sldId="256"/>
            <ac:spMk id="29" creationId="{D5B012D8-7F27-4758-9AC6-C889B154BD73}"/>
          </ac:spMkLst>
        </pc:spChg>
        <pc:spChg chg="add del">
          <ac:chgData name="Jelena Kovacevic" userId="03b14af7c8336e1d" providerId="LiveId" clId="{6550E00D-41AE-4227-8CC3-A0E921D09C14}" dt="2020-05-25T18:10:27.467" v="2351" actId="26606"/>
          <ac:spMkLst>
            <pc:docMk/>
            <pc:sldMk cId="40854753" sldId="256"/>
            <ac:spMk id="31" creationId="{26B4480E-B7FF-4481-890E-043A69AE6FE2}"/>
          </ac:spMkLst>
        </pc:spChg>
        <pc:spChg chg="add del">
          <ac:chgData name="Jelena Kovacevic" userId="03b14af7c8336e1d" providerId="LiveId" clId="{6550E00D-41AE-4227-8CC3-A0E921D09C14}" dt="2020-05-25T18:10:27.467" v="2351" actId="26606"/>
          <ac:spMkLst>
            <pc:docMk/>
            <pc:sldMk cId="40854753" sldId="256"/>
            <ac:spMk id="32" creationId="{64C13BAB-7C00-4D21-A857-E3D41C0A2A66}"/>
          </ac:spMkLst>
        </pc:spChg>
        <pc:spChg chg="add del">
          <ac:chgData name="Jelena Kovacevic" userId="03b14af7c8336e1d" providerId="LiveId" clId="{6550E00D-41AE-4227-8CC3-A0E921D09C14}" dt="2020-05-25T18:10:27.467" v="2351" actId="26606"/>
          <ac:spMkLst>
            <pc:docMk/>
            <pc:sldMk cId="40854753" sldId="256"/>
            <ac:spMk id="33" creationId="{1F1FF39A-AC3C-4066-9D4C-519AA22812EA}"/>
          </ac:spMkLst>
        </pc:spChg>
        <pc:spChg chg="add del">
          <ac:chgData name="Jelena Kovacevic" userId="03b14af7c8336e1d" providerId="LiveId" clId="{6550E00D-41AE-4227-8CC3-A0E921D09C14}" dt="2020-05-25T18:10:29.245" v="2353" actId="26606"/>
          <ac:spMkLst>
            <pc:docMk/>
            <pc:sldMk cId="40854753" sldId="256"/>
            <ac:spMk id="35" creationId="{E08D4B6A-8113-4DFB-B82E-B60CAC8E0A50}"/>
          </ac:spMkLst>
        </pc:spChg>
        <pc:spChg chg="add del">
          <ac:chgData name="Jelena Kovacevic" userId="03b14af7c8336e1d" providerId="LiveId" clId="{6550E00D-41AE-4227-8CC3-A0E921D09C14}" dt="2020-05-25T18:10:29.245" v="2353" actId="26606"/>
          <ac:spMkLst>
            <pc:docMk/>
            <pc:sldMk cId="40854753" sldId="256"/>
            <ac:spMk id="36" creationId="{9822E561-F97C-4CBB-A9A6-A6BF6317BC84}"/>
          </ac:spMkLst>
        </pc:spChg>
        <pc:spChg chg="add del">
          <ac:chgData name="Jelena Kovacevic" userId="03b14af7c8336e1d" providerId="LiveId" clId="{6550E00D-41AE-4227-8CC3-A0E921D09C14}" dt="2020-05-25T18:10:29.245" v="2353" actId="26606"/>
          <ac:spMkLst>
            <pc:docMk/>
            <pc:sldMk cId="40854753" sldId="256"/>
            <ac:spMk id="37" creationId="{B01B0E58-A5C8-4CDA-A2E0-35DF94E59857}"/>
          </ac:spMkLst>
        </pc:spChg>
        <pc:spChg chg="add del">
          <ac:chgData name="Jelena Kovacevic" userId="03b14af7c8336e1d" providerId="LiveId" clId="{6550E00D-41AE-4227-8CC3-A0E921D09C14}" dt="2020-05-25T18:10:33.262" v="2355" actId="26606"/>
          <ac:spMkLst>
            <pc:docMk/>
            <pc:sldMk cId="40854753" sldId="256"/>
            <ac:spMk id="39" creationId="{963FC0CD-F19B-4D9C-9C47-EB7E9D16E444}"/>
          </ac:spMkLst>
        </pc:spChg>
        <pc:spChg chg="add del">
          <ac:chgData name="Jelena Kovacevic" userId="03b14af7c8336e1d" providerId="LiveId" clId="{6550E00D-41AE-4227-8CC3-A0E921D09C14}" dt="2020-05-25T18:10:33.262" v="2355" actId="26606"/>
          <ac:spMkLst>
            <pc:docMk/>
            <pc:sldMk cId="40854753" sldId="256"/>
            <ac:spMk id="40" creationId="{2E70159E-5269-4C18-AA0B-D50513DB3B3C}"/>
          </ac:spMkLst>
        </pc:spChg>
        <pc:spChg chg="add del">
          <ac:chgData name="Jelena Kovacevic" userId="03b14af7c8336e1d" providerId="LiveId" clId="{6550E00D-41AE-4227-8CC3-A0E921D09C14}" dt="2020-05-25T18:10:33.262" v="2355" actId="26606"/>
          <ac:spMkLst>
            <pc:docMk/>
            <pc:sldMk cId="40854753" sldId="256"/>
            <ac:spMk id="41" creationId="{BBBE9C8C-98B2-41C2-B47B-9A396CBA2326}"/>
          </ac:spMkLst>
        </pc:spChg>
        <pc:spChg chg="add del">
          <ac:chgData name="Jelena Kovacevic" userId="03b14af7c8336e1d" providerId="LiveId" clId="{6550E00D-41AE-4227-8CC3-A0E921D09C14}" dt="2020-05-25T18:10:36.846" v="2357" actId="26606"/>
          <ac:spMkLst>
            <pc:docMk/>
            <pc:sldMk cId="40854753" sldId="256"/>
            <ac:spMk id="43" creationId="{D6D7A0BC-0046-4CAA-8E7F-DCAFE511EA0E}"/>
          </ac:spMkLst>
        </pc:spChg>
        <pc:spChg chg="add del">
          <ac:chgData name="Jelena Kovacevic" userId="03b14af7c8336e1d" providerId="LiveId" clId="{6550E00D-41AE-4227-8CC3-A0E921D09C14}" dt="2020-05-25T18:10:36.846" v="2357" actId="26606"/>
          <ac:spMkLst>
            <pc:docMk/>
            <pc:sldMk cId="40854753" sldId="256"/>
            <ac:spMk id="44" creationId="{E7C6334F-6411-41EC-AD7D-179EDD8B58CB}"/>
          </ac:spMkLst>
        </pc:spChg>
        <pc:spChg chg="add del">
          <ac:chgData name="Jelena Kovacevic" userId="03b14af7c8336e1d" providerId="LiveId" clId="{6550E00D-41AE-4227-8CC3-A0E921D09C14}" dt="2020-05-25T18:10:36.846" v="2357" actId="26606"/>
          <ac:spMkLst>
            <pc:docMk/>
            <pc:sldMk cId="40854753" sldId="256"/>
            <ac:spMk id="45" creationId="{E6B02CEE-3AF8-4349-9B3E-8970E6DF62B3}"/>
          </ac:spMkLst>
        </pc:spChg>
        <pc:spChg chg="add del">
          <ac:chgData name="Jelena Kovacevic" userId="03b14af7c8336e1d" providerId="LiveId" clId="{6550E00D-41AE-4227-8CC3-A0E921D09C14}" dt="2020-05-25T18:10:36.846" v="2357" actId="26606"/>
          <ac:spMkLst>
            <pc:docMk/>
            <pc:sldMk cId="40854753" sldId="256"/>
            <ac:spMk id="46" creationId="{AAA01CF0-3FB5-44EB-B7DE-F2E86374C2FB}"/>
          </ac:spMkLst>
        </pc:spChg>
        <pc:spChg chg="add del">
          <ac:chgData name="Jelena Kovacevic" userId="03b14af7c8336e1d" providerId="LiveId" clId="{6550E00D-41AE-4227-8CC3-A0E921D09C14}" dt="2020-05-25T18:10:38.601" v="2359" actId="26606"/>
          <ac:spMkLst>
            <pc:docMk/>
            <pc:sldMk cId="40854753" sldId="256"/>
            <ac:spMk id="48" creationId="{C946306D-5ADD-463A-949A-DEEBA39D70DC}"/>
          </ac:spMkLst>
        </pc:spChg>
        <pc:spChg chg="add del">
          <ac:chgData name="Jelena Kovacevic" userId="03b14af7c8336e1d" providerId="LiveId" clId="{6550E00D-41AE-4227-8CC3-A0E921D09C14}" dt="2020-05-25T18:10:38.601" v="2359" actId="26606"/>
          <ac:spMkLst>
            <pc:docMk/>
            <pc:sldMk cId="40854753" sldId="256"/>
            <ac:spMk id="49" creationId="{A473A035-1F9A-4381-AC96-683CD2DF5DE8}"/>
          </ac:spMkLst>
        </pc:spChg>
        <pc:spChg chg="add del">
          <ac:chgData name="Jelena Kovacevic" userId="03b14af7c8336e1d" providerId="LiveId" clId="{6550E00D-41AE-4227-8CC3-A0E921D09C14}" dt="2020-05-25T18:10:38.601" v="2359" actId="26606"/>
          <ac:spMkLst>
            <pc:docMk/>
            <pc:sldMk cId="40854753" sldId="256"/>
            <ac:spMk id="50" creationId="{CF4ED641-0671-4D88-92E6-026A8C9F1A4E}"/>
          </ac:spMkLst>
        </pc:spChg>
        <pc:spChg chg="add del">
          <ac:chgData name="Jelena Kovacevic" userId="03b14af7c8336e1d" providerId="LiveId" clId="{6550E00D-41AE-4227-8CC3-A0E921D09C14}" dt="2020-05-25T18:10:38.601" v="2359" actId="26606"/>
          <ac:spMkLst>
            <pc:docMk/>
            <pc:sldMk cId="40854753" sldId="256"/>
            <ac:spMk id="51" creationId="{7A02EF2F-E7B1-40FC-885B-C4D89902B6E0}"/>
          </ac:spMkLst>
        </pc:spChg>
        <pc:spChg chg="add del">
          <ac:chgData name="Jelena Kovacevic" userId="03b14af7c8336e1d" providerId="LiveId" clId="{6550E00D-41AE-4227-8CC3-A0E921D09C14}" dt="2020-05-25T18:10:41.197" v="2361" actId="26606"/>
          <ac:spMkLst>
            <pc:docMk/>
            <pc:sldMk cId="40854753" sldId="256"/>
            <ac:spMk id="53" creationId="{C1FA8F66-3B85-411D-A2A6-A50DF3026D9A}"/>
          </ac:spMkLst>
        </pc:spChg>
        <pc:spChg chg="add del">
          <ac:chgData name="Jelena Kovacevic" userId="03b14af7c8336e1d" providerId="LiveId" clId="{6550E00D-41AE-4227-8CC3-A0E921D09C14}" dt="2020-05-25T18:10:41.197" v="2361" actId="26606"/>
          <ac:spMkLst>
            <pc:docMk/>
            <pc:sldMk cId="40854753" sldId="256"/>
            <ac:spMk id="54" creationId="{4179E790-E691-4202-B7FA-62924FC8D195}"/>
          </ac:spMkLst>
        </pc:spChg>
        <pc:spChg chg="add del">
          <ac:chgData name="Jelena Kovacevic" userId="03b14af7c8336e1d" providerId="LiveId" clId="{6550E00D-41AE-4227-8CC3-A0E921D09C14}" dt="2020-05-25T18:10:41.197" v="2361" actId="26606"/>
          <ac:spMkLst>
            <pc:docMk/>
            <pc:sldMk cId="40854753" sldId="256"/>
            <ac:spMk id="55" creationId="{065EE0A0-4DA6-4AA2-A475-14DB03C55AFA}"/>
          </ac:spMkLst>
        </pc:spChg>
        <pc:spChg chg="add del">
          <ac:chgData name="Jelena Kovacevic" userId="03b14af7c8336e1d" providerId="LiveId" clId="{6550E00D-41AE-4227-8CC3-A0E921D09C14}" dt="2020-05-25T18:10:45.067" v="2363" actId="26606"/>
          <ac:spMkLst>
            <pc:docMk/>
            <pc:sldMk cId="40854753" sldId="256"/>
            <ac:spMk id="57" creationId="{E08D4B6A-8113-4DFB-B82E-B60CAC8E0A50}"/>
          </ac:spMkLst>
        </pc:spChg>
        <pc:spChg chg="add del">
          <ac:chgData name="Jelena Kovacevic" userId="03b14af7c8336e1d" providerId="LiveId" clId="{6550E00D-41AE-4227-8CC3-A0E921D09C14}" dt="2020-05-25T18:10:45.067" v="2363" actId="26606"/>
          <ac:spMkLst>
            <pc:docMk/>
            <pc:sldMk cId="40854753" sldId="256"/>
            <ac:spMk id="58" creationId="{9822E561-F97C-4CBB-A9A6-A6BF6317BC84}"/>
          </ac:spMkLst>
        </pc:spChg>
        <pc:spChg chg="add del">
          <ac:chgData name="Jelena Kovacevic" userId="03b14af7c8336e1d" providerId="LiveId" clId="{6550E00D-41AE-4227-8CC3-A0E921D09C14}" dt="2020-05-25T18:10:45.067" v="2363" actId="26606"/>
          <ac:spMkLst>
            <pc:docMk/>
            <pc:sldMk cId="40854753" sldId="256"/>
            <ac:spMk id="59" creationId="{B01B0E58-A5C8-4CDA-A2E0-35DF94E59857}"/>
          </ac:spMkLst>
        </pc:spChg>
        <pc:spChg chg="add del">
          <ac:chgData name="Jelena Kovacevic" userId="03b14af7c8336e1d" providerId="LiveId" clId="{6550E00D-41AE-4227-8CC3-A0E921D09C14}" dt="2020-05-25T18:10:50.956" v="2365" actId="26606"/>
          <ac:spMkLst>
            <pc:docMk/>
            <pc:sldMk cId="40854753" sldId="256"/>
            <ac:spMk id="61" creationId="{CCB5977A-5CE8-4D01-A784-06EA14C2A310}"/>
          </ac:spMkLst>
        </pc:spChg>
        <pc:spChg chg="add del">
          <ac:chgData name="Jelena Kovacevic" userId="03b14af7c8336e1d" providerId="LiveId" clId="{6550E00D-41AE-4227-8CC3-A0E921D09C14}" dt="2020-05-25T18:10:50.956" v="2365" actId="26606"/>
          <ac:spMkLst>
            <pc:docMk/>
            <pc:sldMk cId="40854753" sldId="256"/>
            <ac:spMk id="62" creationId="{0F02942D-A53B-4A35-B44C-EEFD824131A9}"/>
          </ac:spMkLst>
        </pc:spChg>
        <pc:spChg chg="add del">
          <ac:chgData name="Jelena Kovacevic" userId="03b14af7c8336e1d" providerId="LiveId" clId="{6550E00D-41AE-4227-8CC3-A0E921D09C14}" dt="2020-05-25T18:10:50.956" v="2365" actId="26606"/>
          <ac:spMkLst>
            <pc:docMk/>
            <pc:sldMk cId="40854753" sldId="256"/>
            <ac:spMk id="63" creationId="{375F3C53-82B4-457B-87C8-9077A906BB52}"/>
          </ac:spMkLst>
        </pc:spChg>
        <pc:spChg chg="add del">
          <ac:chgData name="Jelena Kovacevic" userId="03b14af7c8336e1d" providerId="LiveId" clId="{6550E00D-41AE-4227-8CC3-A0E921D09C14}" dt="2020-05-25T18:10:50.956" v="2365" actId="26606"/>
          <ac:spMkLst>
            <pc:docMk/>
            <pc:sldMk cId="40854753" sldId="256"/>
            <ac:spMk id="64" creationId="{5A4487F9-8FD4-4FDA-899F-49105850637B}"/>
          </ac:spMkLst>
        </pc:spChg>
        <pc:spChg chg="add del">
          <ac:chgData name="Jelena Kovacevic" userId="03b14af7c8336e1d" providerId="LiveId" clId="{6550E00D-41AE-4227-8CC3-A0E921D09C14}" dt="2020-05-25T18:10:50.956" v="2365" actId="26606"/>
          <ac:spMkLst>
            <pc:docMk/>
            <pc:sldMk cId="40854753" sldId="256"/>
            <ac:spMk id="65" creationId="{ACD9B3A4-4B72-4F8E-9D87-2D150F2ADC85}"/>
          </ac:spMkLst>
        </pc:spChg>
        <pc:spChg chg="add del">
          <ac:chgData name="Jelena Kovacevic" userId="03b14af7c8336e1d" providerId="LiveId" clId="{6550E00D-41AE-4227-8CC3-A0E921D09C14}" dt="2020-05-25T18:10:55.846" v="2367" actId="26606"/>
          <ac:spMkLst>
            <pc:docMk/>
            <pc:sldMk cId="40854753" sldId="256"/>
            <ac:spMk id="67" creationId="{C1FA8F66-3B85-411D-A2A6-A50DF3026D9A}"/>
          </ac:spMkLst>
        </pc:spChg>
        <pc:spChg chg="add del">
          <ac:chgData name="Jelena Kovacevic" userId="03b14af7c8336e1d" providerId="LiveId" clId="{6550E00D-41AE-4227-8CC3-A0E921D09C14}" dt="2020-05-25T18:10:55.846" v="2367" actId="26606"/>
          <ac:spMkLst>
            <pc:docMk/>
            <pc:sldMk cId="40854753" sldId="256"/>
            <ac:spMk id="68" creationId="{D695E25C-06E7-4082-BE92-B571B616BC5A}"/>
          </ac:spMkLst>
        </pc:spChg>
        <pc:spChg chg="add del">
          <ac:chgData name="Jelena Kovacevic" userId="03b14af7c8336e1d" providerId="LiveId" clId="{6550E00D-41AE-4227-8CC3-A0E921D09C14}" dt="2020-05-25T18:10:55.846" v="2367" actId="26606"/>
          <ac:spMkLst>
            <pc:docMk/>
            <pc:sldMk cId="40854753" sldId="256"/>
            <ac:spMk id="69" creationId="{E64BD7DF-F4BB-427F-B4F6-6DC83A59AA0F}"/>
          </ac:spMkLst>
        </pc:spChg>
        <pc:spChg chg="add del">
          <ac:chgData name="Jelena Kovacevic" userId="03b14af7c8336e1d" providerId="LiveId" clId="{6550E00D-41AE-4227-8CC3-A0E921D09C14}" dt="2020-05-25T18:10:57.702" v="2369" actId="26606"/>
          <ac:spMkLst>
            <pc:docMk/>
            <pc:sldMk cId="40854753" sldId="256"/>
            <ac:spMk id="71" creationId="{C1FA8F66-3B85-411D-A2A6-A50DF3026D9A}"/>
          </ac:spMkLst>
        </pc:spChg>
        <pc:spChg chg="add del">
          <ac:chgData name="Jelena Kovacevic" userId="03b14af7c8336e1d" providerId="LiveId" clId="{6550E00D-41AE-4227-8CC3-A0E921D09C14}" dt="2020-05-25T18:10:57.702" v="2369" actId="26606"/>
          <ac:spMkLst>
            <pc:docMk/>
            <pc:sldMk cId="40854753" sldId="256"/>
            <ac:spMk id="72" creationId="{4179E790-E691-4202-B7FA-62924FC8D195}"/>
          </ac:spMkLst>
        </pc:spChg>
        <pc:spChg chg="add del">
          <ac:chgData name="Jelena Kovacevic" userId="03b14af7c8336e1d" providerId="LiveId" clId="{6550E00D-41AE-4227-8CC3-A0E921D09C14}" dt="2020-05-25T18:10:57.702" v="2369" actId="26606"/>
          <ac:spMkLst>
            <pc:docMk/>
            <pc:sldMk cId="40854753" sldId="256"/>
            <ac:spMk id="73" creationId="{8948E893-2ADD-4217-A42A-2A3642062CD3}"/>
          </ac:spMkLst>
        </pc:spChg>
        <pc:spChg chg="add del">
          <ac:chgData name="Jelena Kovacevic" userId="03b14af7c8336e1d" providerId="LiveId" clId="{6550E00D-41AE-4227-8CC3-A0E921D09C14}" dt="2020-05-25T18:10:57.702" v="2369" actId="26606"/>
          <ac:spMkLst>
            <pc:docMk/>
            <pc:sldMk cId="40854753" sldId="256"/>
            <ac:spMk id="74" creationId="{065EE0A0-4DA6-4AA2-A475-14DB03C55AFA}"/>
          </ac:spMkLst>
        </pc:spChg>
        <pc:spChg chg="add del">
          <ac:chgData name="Jelena Kovacevic" userId="03b14af7c8336e1d" providerId="LiveId" clId="{6550E00D-41AE-4227-8CC3-A0E921D09C14}" dt="2020-05-25T18:10:57.702" v="2369" actId="26606"/>
          <ac:spMkLst>
            <pc:docMk/>
            <pc:sldMk cId="40854753" sldId="256"/>
            <ac:spMk id="75" creationId="{B8CA4804-EA09-4D34-BDBD-C31FC5DD988B}"/>
          </ac:spMkLst>
        </pc:spChg>
        <pc:spChg chg="add del">
          <ac:chgData name="Jelena Kovacevic" userId="03b14af7c8336e1d" providerId="LiveId" clId="{6550E00D-41AE-4227-8CC3-A0E921D09C14}" dt="2020-05-25T18:10:59.784" v="2371" actId="26606"/>
          <ac:spMkLst>
            <pc:docMk/>
            <pc:sldMk cId="40854753" sldId="256"/>
            <ac:spMk id="77" creationId="{C1FA8F66-3B85-411D-A2A6-A50DF3026D9A}"/>
          </ac:spMkLst>
        </pc:spChg>
        <pc:spChg chg="add del">
          <ac:chgData name="Jelena Kovacevic" userId="03b14af7c8336e1d" providerId="LiveId" clId="{6550E00D-41AE-4227-8CC3-A0E921D09C14}" dt="2020-05-25T18:10:59.784" v="2371" actId="26606"/>
          <ac:spMkLst>
            <pc:docMk/>
            <pc:sldMk cId="40854753" sldId="256"/>
            <ac:spMk id="78" creationId="{D695E25C-06E7-4082-BE92-B571B616BC5A}"/>
          </ac:spMkLst>
        </pc:spChg>
        <pc:spChg chg="add del">
          <ac:chgData name="Jelena Kovacevic" userId="03b14af7c8336e1d" providerId="LiveId" clId="{6550E00D-41AE-4227-8CC3-A0E921D09C14}" dt="2020-05-25T18:10:59.784" v="2371" actId="26606"/>
          <ac:spMkLst>
            <pc:docMk/>
            <pc:sldMk cId="40854753" sldId="256"/>
            <ac:spMk id="79" creationId="{E64BD7DF-F4BB-427F-B4F6-6DC83A59AA0F}"/>
          </ac:spMkLst>
        </pc:spChg>
        <pc:spChg chg="add del">
          <ac:chgData name="Jelena Kovacevic" userId="03b14af7c8336e1d" providerId="LiveId" clId="{6550E00D-41AE-4227-8CC3-A0E921D09C14}" dt="2020-05-25T18:11:06.266" v="2373" actId="26606"/>
          <ac:spMkLst>
            <pc:docMk/>
            <pc:sldMk cId="40854753" sldId="256"/>
            <ac:spMk id="81" creationId="{C1FA8F66-3B85-411D-A2A6-A50DF3026D9A}"/>
          </ac:spMkLst>
        </pc:spChg>
        <pc:spChg chg="add del">
          <ac:chgData name="Jelena Kovacevic" userId="03b14af7c8336e1d" providerId="LiveId" clId="{6550E00D-41AE-4227-8CC3-A0E921D09C14}" dt="2020-05-25T18:11:06.266" v="2373" actId="26606"/>
          <ac:spMkLst>
            <pc:docMk/>
            <pc:sldMk cId="40854753" sldId="256"/>
            <ac:spMk id="82" creationId="{4179E790-E691-4202-B7FA-62924FC8D195}"/>
          </ac:spMkLst>
        </pc:spChg>
        <pc:spChg chg="add del">
          <ac:chgData name="Jelena Kovacevic" userId="03b14af7c8336e1d" providerId="LiveId" clId="{6550E00D-41AE-4227-8CC3-A0E921D09C14}" dt="2020-05-25T18:11:06.266" v="2373" actId="26606"/>
          <ac:spMkLst>
            <pc:docMk/>
            <pc:sldMk cId="40854753" sldId="256"/>
            <ac:spMk id="83" creationId="{B7695657-4834-4DEB-A529-4DB28F696FE5}"/>
          </ac:spMkLst>
        </pc:spChg>
        <pc:spChg chg="add del">
          <ac:chgData name="Jelena Kovacevic" userId="03b14af7c8336e1d" providerId="LiveId" clId="{6550E00D-41AE-4227-8CC3-A0E921D09C14}" dt="2020-05-25T18:11:06.266" v="2373" actId="26606"/>
          <ac:spMkLst>
            <pc:docMk/>
            <pc:sldMk cId="40854753" sldId="256"/>
            <ac:spMk id="84" creationId="{065EE0A0-4DA6-4AA2-A475-14DB03C55AFA}"/>
          </ac:spMkLst>
        </pc:spChg>
        <pc:spChg chg="add del">
          <ac:chgData name="Jelena Kovacevic" userId="03b14af7c8336e1d" providerId="LiveId" clId="{6550E00D-41AE-4227-8CC3-A0E921D09C14}" dt="2020-05-25T18:11:06.266" v="2373" actId="26606"/>
          <ac:spMkLst>
            <pc:docMk/>
            <pc:sldMk cId="40854753" sldId="256"/>
            <ac:spMk id="85" creationId="{C6DB5293-7EEA-499F-BC82-82AE67214920}"/>
          </ac:spMkLst>
        </pc:spChg>
        <pc:spChg chg="add del">
          <ac:chgData name="Jelena Kovacevic" userId="03b14af7c8336e1d" providerId="LiveId" clId="{6550E00D-41AE-4227-8CC3-A0E921D09C14}" dt="2020-05-25T18:11:32.533" v="2375" actId="26606"/>
          <ac:spMkLst>
            <pc:docMk/>
            <pc:sldMk cId="40854753" sldId="256"/>
            <ac:spMk id="87" creationId="{6B695AA2-4B70-477F-AF90-536B720A1343}"/>
          </ac:spMkLst>
        </pc:spChg>
        <pc:spChg chg="add del">
          <ac:chgData name="Jelena Kovacevic" userId="03b14af7c8336e1d" providerId="LiveId" clId="{6550E00D-41AE-4227-8CC3-A0E921D09C14}" dt="2020-05-25T18:11:32.533" v="2375" actId="26606"/>
          <ac:spMkLst>
            <pc:docMk/>
            <pc:sldMk cId="40854753" sldId="256"/>
            <ac:spMk id="88" creationId="{E2EDC3F9-BBE3-45A8-BBC7-E154E21D9C9F}"/>
          </ac:spMkLst>
        </pc:spChg>
        <pc:spChg chg="add del">
          <ac:chgData name="Jelena Kovacevic" userId="03b14af7c8336e1d" providerId="LiveId" clId="{6550E00D-41AE-4227-8CC3-A0E921D09C14}" dt="2020-05-25T18:12:04.426" v="2388" actId="26606"/>
          <ac:spMkLst>
            <pc:docMk/>
            <pc:sldMk cId="40854753" sldId="256"/>
            <ac:spMk id="90" creationId="{C1FA8F66-3B85-411D-A2A6-A50DF3026D9A}"/>
          </ac:spMkLst>
        </pc:spChg>
        <pc:spChg chg="add del">
          <ac:chgData name="Jelena Kovacevic" userId="03b14af7c8336e1d" providerId="LiveId" clId="{6550E00D-41AE-4227-8CC3-A0E921D09C14}" dt="2020-05-25T18:12:04.426" v="2388" actId="26606"/>
          <ac:spMkLst>
            <pc:docMk/>
            <pc:sldMk cId="40854753" sldId="256"/>
            <ac:spMk id="91" creationId="{4179E790-E691-4202-B7FA-62924FC8D195}"/>
          </ac:spMkLst>
        </pc:spChg>
        <pc:spChg chg="add del">
          <ac:chgData name="Jelena Kovacevic" userId="03b14af7c8336e1d" providerId="LiveId" clId="{6550E00D-41AE-4227-8CC3-A0E921D09C14}" dt="2020-05-25T18:12:04.426" v="2388" actId="26606"/>
          <ac:spMkLst>
            <pc:docMk/>
            <pc:sldMk cId="40854753" sldId="256"/>
            <ac:spMk id="92" creationId="{B7695657-4834-4DEB-A529-4DB28F696FE5}"/>
          </ac:spMkLst>
        </pc:spChg>
        <pc:spChg chg="add del">
          <ac:chgData name="Jelena Kovacevic" userId="03b14af7c8336e1d" providerId="LiveId" clId="{6550E00D-41AE-4227-8CC3-A0E921D09C14}" dt="2020-05-25T18:12:04.426" v="2388" actId="26606"/>
          <ac:spMkLst>
            <pc:docMk/>
            <pc:sldMk cId="40854753" sldId="256"/>
            <ac:spMk id="93" creationId="{065EE0A0-4DA6-4AA2-A475-14DB03C55AFA}"/>
          </ac:spMkLst>
        </pc:spChg>
        <pc:spChg chg="add del">
          <ac:chgData name="Jelena Kovacevic" userId="03b14af7c8336e1d" providerId="LiveId" clId="{6550E00D-41AE-4227-8CC3-A0E921D09C14}" dt="2020-05-25T18:12:04.426" v="2388" actId="26606"/>
          <ac:spMkLst>
            <pc:docMk/>
            <pc:sldMk cId="40854753" sldId="256"/>
            <ac:spMk id="94" creationId="{C6DB5293-7EEA-499F-BC82-82AE67214920}"/>
          </ac:spMkLst>
        </pc:spChg>
        <pc:spChg chg="add del">
          <ac:chgData name="Jelena Kovacevic" userId="03b14af7c8336e1d" providerId="LiveId" clId="{6550E00D-41AE-4227-8CC3-A0E921D09C14}" dt="2020-05-25T18:11:55.929" v="2381" actId="26606"/>
          <ac:spMkLst>
            <pc:docMk/>
            <pc:sldMk cId="40854753" sldId="256"/>
            <ac:spMk id="99" creationId="{2FB82883-1DC0-4BE1-A607-009095F3355A}"/>
          </ac:spMkLst>
        </pc:spChg>
        <pc:spChg chg="add del">
          <ac:chgData name="Jelena Kovacevic" userId="03b14af7c8336e1d" providerId="LiveId" clId="{6550E00D-41AE-4227-8CC3-A0E921D09C14}" dt="2020-05-25T18:11:55.929" v="2381" actId="26606"/>
          <ac:spMkLst>
            <pc:docMk/>
            <pc:sldMk cId="40854753" sldId="256"/>
            <ac:spMk id="101" creationId="{9FA98EAA-A866-4C95-A2A8-44E46FBAD5A0}"/>
          </ac:spMkLst>
        </pc:spChg>
        <pc:spChg chg="add del">
          <ac:chgData name="Jelena Kovacevic" userId="03b14af7c8336e1d" providerId="LiveId" clId="{6550E00D-41AE-4227-8CC3-A0E921D09C14}" dt="2020-05-25T18:11:57.394" v="2383" actId="26606"/>
          <ac:spMkLst>
            <pc:docMk/>
            <pc:sldMk cId="40854753" sldId="256"/>
            <ac:spMk id="103" creationId="{CF4ED641-0671-4D88-92E6-026A8C9F1A4E}"/>
          </ac:spMkLst>
        </pc:spChg>
        <pc:spChg chg="add del">
          <ac:chgData name="Jelena Kovacevic" userId="03b14af7c8336e1d" providerId="LiveId" clId="{6550E00D-41AE-4227-8CC3-A0E921D09C14}" dt="2020-05-25T18:11:57.394" v="2383" actId="26606"/>
          <ac:spMkLst>
            <pc:docMk/>
            <pc:sldMk cId="40854753" sldId="256"/>
            <ac:spMk id="104" creationId="{C946306D-5ADD-463A-949A-DEEBA39D70DC}"/>
          </ac:spMkLst>
        </pc:spChg>
        <pc:spChg chg="add del">
          <ac:chgData name="Jelena Kovacevic" userId="03b14af7c8336e1d" providerId="LiveId" clId="{6550E00D-41AE-4227-8CC3-A0E921D09C14}" dt="2020-05-25T18:11:57.394" v="2383" actId="26606"/>
          <ac:spMkLst>
            <pc:docMk/>
            <pc:sldMk cId="40854753" sldId="256"/>
            <ac:spMk id="105" creationId="{7A02EF2F-E7B1-40FC-885B-C4D89902B6E0}"/>
          </ac:spMkLst>
        </pc:spChg>
        <pc:spChg chg="add del">
          <ac:chgData name="Jelena Kovacevic" userId="03b14af7c8336e1d" providerId="LiveId" clId="{6550E00D-41AE-4227-8CC3-A0E921D09C14}" dt="2020-05-25T18:11:57.394" v="2383" actId="26606"/>
          <ac:spMkLst>
            <pc:docMk/>
            <pc:sldMk cId="40854753" sldId="256"/>
            <ac:spMk id="106" creationId="{A473A035-1F9A-4381-AC96-683CD2DF5DE8}"/>
          </ac:spMkLst>
        </pc:spChg>
        <pc:spChg chg="add del">
          <ac:chgData name="Jelena Kovacevic" userId="03b14af7c8336e1d" providerId="LiveId" clId="{6550E00D-41AE-4227-8CC3-A0E921D09C14}" dt="2020-05-25T18:11:57.394" v="2383" actId="26606"/>
          <ac:spMkLst>
            <pc:docMk/>
            <pc:sldMk cId="40854753" sldId="256"/>
            <ac:spMk id="107" creationId="{9180D5DB-9658-40A6-A418-7C69982226F4}"/>
          </ac:spMkLst>
        </pc:spChg>
        <pc:spChg chg="add del">
          <ac:chgData name="Jelena Kovacevic" userId="03b14af7c8336e1d" providerId="LiveId" clId="{6550E00D-41AE-4227-8CC3-A0E921D09C14}" dt="2020-05-25T18:12:01.072" v="2385" actId="26606"/>
          <ac:spMkLst>
            <pc:docMk/>
            <pc:sldMk cId="40854753" sldId="256"/>
            <ac:spMk id="109" creationId="{2FB82883-1DC0-4BE1-A607-009095F3355A}"/>
          </ac:spMkLst>
        </pc:spChg>
        <pc:spChg chg="add del">
          <ac:chgData name="Jelena Kovacevic" userId="03b14af7c8336e1d" providerId="LiveId" clId="{6550E00D-41AE-4227-8CC3-A0E921D09C14}" dt="2020-05-25T18:12:01.072" v="2385" actId="26606"/>
          <ac:spMkLst>
            <pc:docMk/>
            <pc:sldMk cId="40854753" sldId="256"/>
            <ac:spMk id="110" creationId="{9FA98EAA-A866-4C95-A2A8-44E46FBAD5A0}"/>
          </ac:spMkLst>
        </pc:spChg>
        <pc:spChg chg="add del">
          <ac:chgData name="Jelena Kovacevic" userId="03b14af7c8336e1d" providerId="LiveId" clId="{6550E00D-41AE-4227-8CC3-A0E921D09C14}" dt="2020-05-25T18:12:04.404" v="2387" actId="26606"/>
          <ac:spMkLst>
            <pc:docMk/>
            <pc:sldMk cId="40854753" sldId="256"/>
            <ac:spMk id="112" creationId="{C1FA8F66-3B85-411D-A2A6-A50DF3026D9A}"/>
          </ac:spMkLst>
        </pc:spChg>
        <pc:spChg chg="add del">
          <ac:chgData name="Jelena Kovacevic" userId="03b14af7c8336e1d" providerId="LiveId" clId="{6550E00D-41AE-4227-8CC3-A0E921D09C14}" dt="2020-05-25T18:12:04.404" v="2387" actId="26606"/>
          <ac:spMkLst>
            <pc:docMk/>
            <pc:sldMk cId="40854753" sldId="256"/>
            <ac:spMk id="113" creationId="{4179E790-E691-4202-B7FA-62924FC8D195}"/>
          </ac:spMkLst>
        </pc:spChg>
        <pc:spChg chg="add del">
          <ac:chgData name="Jelena Kovacevic" userId="03b14af7c8336e1d" providerId="LiveId" clId="{6550E00D-41AE-4227-8CC3-A0E921D09C14}" dt="2020-05-25T18:12:04.404" v="2387" actId="26606"/>
          <ac:spMkLst>
            <pc:docMk/>
            <pc:sldMk cId="40854753" sldId="256"/>
            <ac:spMk id="114" creationId="{B7695657-4834-4DEB-A529-4DB28F696FE5}"/>
          </ac:spMkLst>
        </pc:spChg>
        <pc:spChg chg="add del">
          <ac:chgData name="Jelena Kovacevic" userId="03b14af7c8336e1d" providerId="LiveId" clId="{6550E00D-41AE-4227-8CC3-A0E921D09C14}" dt="2020-05-25T18:12:04.404" v="2387" actId="26606"/>
          <ac:spMkLst>
            <pc:docMk/>
            <pc:sldMk cId="40854753" sldId="256"/>
            <ac:spMk id="115" creationId="{065EE0A0-4DA6-4AA2-A475-14DB03C55AFA}"/>
          </ac:spMkLst>
        </pc:spChg>
        <pc:spChg chg="add del">
          <ac:chgData name="Jelena Kovacevic" userId="03b14af7c8336e1d" providerId="LiveId" clId="{6550E00D-41AE-4227-8CC3-A0E921D09C14}" dt="2020-05-25T18:12:04.404" v="2387" actId="26606"/>
          <ac:spMkLst>
            <pc:docMk/>
            <pc:sldMk cId="40854753" sldId="256"/>
            <ac:spMk id="116" creationId="{C6DB5293-7EEA-499F-BC82-82AE67214920}"/>
          </ac:spMkLst>
        </pc:spChg>
        <pc:spChg chg="add">
          <ac:chgData name="Jelena Kovacevic" userId="03b14af7c8336e1d" providerId="LiveId" clId="{6550E00D-41AE-4227-8CC3-A0E921D09C14}" dt="2020-05-25T18:12:04.426" v="2388" actId="26606"/>
          <ac:spMkLst>
            <pc:docMk/>
            <pc:sldMk cId="40854753" sldId="256"/>
            <ac:spMk id="118" creationId="{2FB82883-1DC0-4BE1-A607-009095F3355A}"/>
          </ac:spMkLst>
        </pc:spChg>
        <pc:spChg chg="add">
          <ac:chgData name="Jelena Kovacevic" userId="03b14af7c8336e1d" providerId="LiveId" clId="{6550E00D-41AE-4227-8CC3-A0E921D09C14}" dt="2020-05-25T18:12:04.426" v="2388" actId="26606"/>
          <ac:spMkLst>
            <pc:docMk/>
            <pc:sldMk cId="40854753" sldId="256"/>
            <ac:spMk id="119" creationId="{9FA98EAA-A866-4C95-A2A8-44E46FBAD5A0}"/>
          </ac:spMkLst>
        </pc:spChg>
        <pc:picChg chg="add del mod ord">
          <ac:chgData name="Jelena Kovacevic" userId="03b14af7c8336e1d" providerId="LiveId" clId="{6550E00D-41AE-4227-8CC3-A0E921D09C14}" dt="2020-05-25T18:11:57.394" v="2383" actId="26606"/>
          <ac:picMkLst>
            <pc:docMk/>
            <pc:sldMk cId="40854753" sldId="256"/>
            <ac:picMk id="4" creationId="{8613AEC9-6DF8-4FED-94B8-3AAC026AA66F}"/>
          </ac:picMkLst>
        </pc:picChg>
        <pc:cxnChg chg="add del">
          <ac:chgData name="Jelena Kovacevic" userId="03b14af7c8336e1d" providerId="LiveId" clId="{6550E00D-41AE-4227-8CC3-A0E921D09C14}" dt="2020-05-25T18:10:17.805" v="2341" actId="26606"/>
          <ac:cxnSpMkLst>
            <pc:docMk/>
            <pc:sldMk cId="40854753" sldId="256"/>
            <ac:cxnSpMk id="18" creationId="{34E5597F-CE67-4085-9548-E6A8036DA3BB}"/>
          </ac:cxnSpMkLst>
        </pc:cxnChg>
      </pc:sldChg>
      <pc:sldChg chg="addSp delSp modSp mod setClrOvrMap">
        <pc:chgData name="Jelena Kovacevic" userId="03b14af7c8336e1d" providerId="LiveId" clId="{6550E00D-41AE-4227-8CC3-A0E921D09C14}" dt="2020-05-24T16:11:03.914" v="598" actId="26606"/>
        <pc:sldMkLst>
          <pc:docMk/>
          <pc:sldMk cId="3131319139" sldId="257"/>
        </pc:sldMkLst>
        <pc:spChg chg="mod ord">
          <ac:chgData name="Jelena Kovacevic" userId="03b14af7c8336e1d" providerId="LiveId" clId="{6550E00D-41AE-4227-8CC3-A0E921D09C14}" dt="2020-05-24T16:11:03.914" v="598" actId="26606"/>
          <ac:spMkLst>
            <pc:docMk/>
            <pc:sldMk cId="3131319139" sldId="257"/>
            <ac:spMk id="2" creationId="{C511A2C1-7115-423B-A489-51E61C788B62}"/>
          </ac:spMkLst>
        </pc:spChg>
        <pc:spChg chg="del">
          <ac:chgData name="Jelena Kovacevic" userId="03b14af7c8336e1d" providerId="LiveId" clId="{6550E00D-41AE-4227-8CC3-A0E921D09C14}" dt="2020-05-23T08:29:27.336" v="184" actId="26606"/>
          <ac:spMkLst>
            <pc:docMk/>
            <pc:sldMk cId="3131319139" sldId="257"/>
            <ac:spMk id="10" creationId="{E6C8E6EB-4C59-429B-97E4-72A058CFC4FB}"/>
          </ac:spMkLst>
        </pc:spChg>
        <pc:spChg chg="del">
          <ac:chgData name="Jelena Kovacevic" userId="03b14af7c8336e1d" providerId="LiveId" clId="{6550E00D-41AE-4227-8CC3-A0E921D09C14}" dt="2020-05-23T08:29:27.336" v="184" actId="26606"/>
          <ac:spMkLst>
            <pc:docMk/>
            <pc:sldMk cId="3131319139" sldId="257"/>
            <ac:spMk id="16" creationId="{C0524398-BFB4-4C4A-8317-83B8729F9B26}"/>
          </ac:spMkLst>
        </pc:spChg>
        <pc:spChg chg="del">
          <ac:chgData name="Jelena Kovacevic" userId="03b14af7c8336e1d" providerId="LiveId" clId="{6550E00D-41AE-4227-8CC3-A0E921D09C14}" dt="2020-05-23T08:29:27.336" v="184" actId="26606"/>
          <ac:spMkLst>
            <pc:docMk/>
            <pc:sldMk cId="3131319139" sldId="257"/>
            <ac:spMk id="17" creationId="{B5B90362-AFCC-46A9-B41C-A257A8C5B314}"/>
          </ac:spMkLst>
        </pc:spChg>
        <pc:spChg chg="del">
          <ac:chgData name="Jelena Kovacevic" userId="03b14af7c8336e1d" providerId="LiveId" clId="{6550E00D-41AE-4227-8CC3-A0E921D09C14}" dt="2020-05-23T08:29:27.336" v="184" actId="26606"/>
          <ac:spMkLst>
            <pc:docMk/>
            <pc:sldMk cId="3131319139" sldId="257"/>
            <ac:spMk id="18" creationId="{E08D4B6A-8113-4DFB-B82E-B60CAC8E0A50}"/>
          </ac:spMkLst>
        </pc:spChg>
        <pc:spChg chg="del">
          <ac:chgData name="Jelena Kovacevic" userId="03b14af7c8336e1d" providerId="LiveId" clId="{6550E00D-41AE-4227-8CC3-A0E921D09C14}" dt="2020-05-23T08:29:27.336" v="184" actId="26606"/>
          <ac:spMkLst>
            <pc:docMk/>
            <pc:sldMk cId="3131319139" sldId="257"/>
            <ac:spMk id="19" creationId="{F71EF7F1-38BA-471D-8CD4-2A9AE8E35527}"/>
          </ac:spMkLst>
        </pc:spChg>
        <pc:spChg chg="del">
          <ac:chgData name="Jelena Kovacevic" userId="03b14af7c8336e1d" providerId="LiveId" clId="{6550E00D-41AE-4227-8CC3-A0E921D09C14}" dt="2020-05-23T08:29:27.336" v="184" actId="26606"/>
          <ac:spMkLst>
            <pc:docMk/>
            <pc:sldMk cId="3131319139" sldId="257"/>
            <ac:spMk id="20" creationId="{9822E561-F97C-4CBB-A9A6-A6BF6317BC84}"/>
          </ac:spMkLst>
        </pc:spChg>
        <pc:spChg chg="del">
          <ac:chgData name="Jelena Kovacevic" userId="03b14af7c8336e1d" providerId="LiveId" clId="{6550E00D-41AE-4227-8CC3-A0E921D09C14}" dt="2020-05-23T08:29:27.336" v="184" actId="26606"/>
          <ac:spMkLst>
            <pc:docMk/>
            <pc:sldMk cId="3131319139" sldId="257"/>
            <ac:spMk id="22" creationId="{B01B0E58-A5C8-4CDA-A2E0-35DF94E59857}"/>
          </ac:spMkLst>
        </pc:spChg>
        <pc:spChg chg="add del">
          <ac:chgData name="Jelena Kovacevic" userId="03b14af7c8336e1d" providerId="LiveId" clId="{6550E00D-41AE-4227-8CC3-A0E921D09C14}" dt="2020-05-23T08:29:41.099" v="185" actId="931"/>
          <ac:spMkLst>
            <pc:docMk/>
            <pc:sldMk cId="3131319139" sldId="257"/>
            <ac:spMk id="26" creationId="{90C35158-1509-4AD9-9A59-19410CBDA613}"/>
          </ac:spMkLst>
        </pc:spChg>
        <pc:spChg chg="add del">
          <ac:chgData name="Jelena Kovacevic" userId="03b14af7c8336e1d" providerId="LiveId" clId="{6550E00D-41AE-4227-8CC3-A0E921D09C14}" dt="2020-05-23T08:31:42.966" v="214" actId="26606"/>
          <ac:spMkLst>
            <pc:docMk/>
            <pc:sldMk cId="3131319139" sldId="257"/>
            <ac:spMk id="29" creationId="{3CED7894-4F62-4A6C-8DB5-DB5BE08E9C03}"/>
          </ac:spMkLst>
        </pc:spChg>
        <pc:spChg chg="add del">
          <ac:chgData name="Jelena Kovacevic" userId="03b14af7c8336e1d" providerId="LiveId" clId="{6550E00D-41AE-4227-8CC3-A0E921D09C14}" dt="2020-05-23T08:31:42.966" v="214" actId="26606"/>
          <ac:spMkLst>
            <pc:docMk/>
            <pc:sldMk cId="3131319139" sldId="257"/>
            <ac:spMk id="31" creationId="{E536F3B4-50F6-4C52-8F76-4EB1214719DC}"/>
          </ac:spMkLst>
        </pc:spChg>
        <pc:spChg chg="add del">
          <ac:chgData name="Jelena Kovacevic" userId="03b14af7c8336e1d" providerId="LiveId" clId="{6550E00D-41AE-4227-8CC3-A0E921D09C14}" dt="2020-05-23T08:30:03.349" v="189" actId="26606"/>
          <ac:spMkLst>
            <pc:docMk/>
            <pc:sldMk cId="3131319139" sldId="257"/>
            <ac:spMk id="35" creationId="{5CA7530E-3979-4C0D-8F71-18C813FD6AEC}"/>
          </ac:spMkLst>
        </pc:spChg>
        <pc:spChg chg="add del">
          <ac:chgData name="Jelena Kovacevic" userId="03b14af7c8336e1d" providerId="LiveId" clId="{6550E00D-41AE-4227-8CC3-A0E921D09C14}" dt="2020-05-23T08:30:43.068" v="201" actId="26606"/>
          <ac:spMkLst>
            <pc:docMk/>
            <pc:sldMk cId="3131319139" sldId="257"/>
            <ac:spMk id="36" creationId="{910015B9-6046-41B8-83BD-71778D2F9798}"/>
          </ac:spMkLst>
        </pc:spChg>
        <pc:spChg chg="add del">
          <ac:chgData name="Jelena Kovacevic" userId="03b14af7c8336e1d" providerId="LiveId" clId="{6550E00D-41AE-4227-8CC3-A0E921D09C14}" dt="2020-05-23T08:30:03.349" v="189" actId="26606"/>
          <ac:spMkLst>
            <pc:docMk/>
            <pc:sldMk cId="3131319139" sldId="257"/>
            <ac:spMk id="38" creationId="{00401440-1DC9-4C9E-A3BA-4DECEEB46503}"/>
          </ac:spMkLst>
        </pc:spChg>
        <pc:spChg chg="add del">
          <ac:chgData name="Jelena Kovacevic" userId="03b14af7c8336e1d" providerId="LiveId" clId="{6550E00D-41AE-4227-8CC3-A0E921D09C14}" dt="2020-05-23T08:30:03.349" v="189" actId="26606"/>
          <ac:spMkLst>
            <pc:docMk/>
            <pc:sldMk cId="3131319139" sldId="257"/>
            <ac:spMk id="42" creationId="{36B822CC-7DA9-4417-AA94-64CEB676F0B8}"/>
          </ac:spMkLst>
        </pc:spChg>
        <pc:spChg chg="add del">
          <ac:chgData name="Jelena Kovacevic" userId="03b14af7c8336e1d" providerId="LiveId" clId="{6550E00D-41AE-4227-8CC3-A0E921D09C14}" dt="2020-05-23T08:30:03.349" v="189" actId="26606"/>
          <ac:spMkLst>
            <pc:docMk/>
            <pc:sldMk cId="3131319139" sldId="257"/>
            <ac:spMk id="44" creationId="{AFA01E88-71CC-4FF3-9E81-51E0C32B45E4}"/>
          </ac:spMkLst>
        </pc:spChg>
        <pc:spChg chg="add del">
          <ac:chgData name="Jelena Kovacevic" userId="03b14af7c8336e1d" providerId="LiveId" clId="{6550E00D-41AE-4227-8CC3-A0E921D09C14}" dt="2020-05-23T08:30:09.165" v="191" actId="26606"/>
          <ac:spMkLst>
            <pc:docMk/>
            <pc:sldMk cId="3131319139" sldId="257"/>
            <ac:spMk id="46" creationId="{7D541204-B666-420C-9DF1-C06950D2F0DA}"/>
          </ac:spMkLst>
        </pc:spChg>
        <pc:spChg chg="add del">
          <ac:chgData name="Jelena Kovacevic" userId="03b14af7c8336e1d" providerId="LiveId" clId="{6550E00D-41AE-4227-8CC3-A0E921D09C14}" dt="2020-05-23T08:30:09.165" v="191" actId="26606"/>
          <ac:spMkLst>
            <pc:docMk/>
            <pc:sldMk cId="3131319139" sldId="257"/>
            <ac:spMk id="47" creationId="{0C0E6C8D-508A-44F8-BB9B-7911B0118D5C}"/>
          </ac:spMkLst>
        </pc:spChg>
        <pc:spChg chg="add del">
          <ac:chgData name="Jelena Kovacevic" userId="03b14af7c8336e1d" providerId="LiveId" clId="{6550E00D-41AE-4227-8CC3-A0E921D09C14}" dt="2020-05-23T08:30:09.165" v="191" actId="26606"/>
          <ac:spMkLst>
            <pc:docMk/>
            <pc:sldMk cId="3131319139" sldId="257"/>
            <ac:spMk id="48" creationId="{C84847AE-0FEA-43E8-8AA1-4169A6FDB9B9}"/>
          </ac:spMkLst>
        </pc:spChg>
        <pc:spChg chg="add del">
          <ac:chgData name="Jelena Kovacevic" userId="03b14af7c8336e1d" providerId="LiveId" clId="{6550E00D-41AE-4227-8CC3-A0E921D09C14}" dt="2020-05-23T08:30:09.165" v="191" actId="26606"/>
          <ac:spMkLst>
            <pc:docMk/>
            <pc:sldMk cId="3131319139" sldId="257"/>
            <ac:spMk id="49" creationId="{C487790A-E9D7-438A-90BB-9361BEF14B29}"/>
          </ac:spMkLst>
        </pc:spChg>
        <pc:spChg chg="add del">
          <ac:chgData name="Jelena Kovacevic" userId="03b14af7c8336e1d" providerId="LiveId" clId="{6550E00D-41AE-4227-8CC3-A0E921D09C14}" dt="2020-05-23T08:30:09.165" v="191" actId="26606"/>
          <ac:spMkLst>
            <pc:docMk/>
            <pc:sldMk cId="3131319139" sldId="257"/>
            <ac:spMk id="50" creationId="{A02E5D4B-F72B-42E9-9AFA-2C50F555EE51}"/>
          </ac:spMkLst>
        </pc:spChg>
        <pc:spChg chg="add del">
          <ac:chgData name="Jelena Kovacevic" userId="03b14af7c8336e1d" providerId="LiveId" clId="{6550E00D-41AE-4227-8CC3-A0E921D09C14}" dt="2020-05-23T08:30:15.138" v="193" actId="26606"/>
          <ac:spMkLst>
            <pc:docMk/>
            <pc:sldMk cId="3131319139" sldId="257"/>
            <ac:spMk id="52" creationId="{7A4CA679-3546-4E14-8FB8-F57168C37635}"/>
          </ac:spMkLst>
        </pc:spChg>
        <pc:spChg chg="add del">
          <ac:chgData name="Jelena Kovacevic" userId="03b14af7c8336e1d" providerId="LiveId" clId="{6550E00D-41AE-4227-8CC3-A0E921D09C14}" dt="2020-05-23T08:30:15.138" v="193" actId="26606"/>
          <ac:spMkLst>
            <pc:docMk/>
            <pc:sldMk cId="3131319139" sldId="257"/>
            <ac:spMk id="53" creationId="{44D16E90-7C64-4C04-A50A-B866A1A92B4E}"/>
          </ac:spMkLst>
        </pc:spChg>
        <pc:spChg chg="add del">
          <ac:chgData name="Jelena Kovacevic" userId="03b14af7c8336e1d" providerId="LiveId" clId="{6550E00D-41AE-4227-8CC3-A0E921D09C14}" dt="2020-05-23T08:30:15.138" v="193" actId="26606"/>
          <ac:spMkLst>
            <pc:docMk/>
            <pc:sldMk cId="3131319139" sldId="257"/>
            <ac:spMk id="54" creationId="{DBE4DD59-5AA2-46C6-B6A8-9B4C62D19877}"/>
          </ac:spMkLst>
        </pc:spChg>
        <pc:spChg chg="add del">
          <ac:chgData name="Jelena Kovacevic" userId="03b14af7c8336e1d" providerId="LiveId" clId="{6550E00D-41AE-4227-8CC3-A0E921D09C14}" dt="2020-05-23T08:30:15.138" v="193" actId="26606"/>
          <ac:spMkLst>
            <pc:docMk/>
            <pc:sldMk cId="3131319139" sldId="257"/>
            <ac:spMk id="55" creationId="{160CE81C-67DC-489E-BFFB-877C80B854DB}"/>
          </ac:spMkLst>
        </pc:spChg>
        <pc:spChg chg="add del">
          <ac:chgData name="Jelena Kovacevic" userId="03b14af7c8336e1d" providerId="LiveId" clId="{6550E00D-41AE-4227-8CC3-A0E921D09C14}" dt="2020-05-23T08:30:15.138" v="193" actId="26606"/>
          <ac:spMkLst>
            <pc:docMk/>
            <pc:sldMk cId="3131319139" sldId="257"/>
            <ac:spMk id="56" creationId="{15022CD2-EB16-46C8-ABB3-105A3A8D8EA4}"/>
          </ac:spMkLst>
        </pc:spChg>
        <pc:spChg chg="add del">
          <ac:chgData name="Jelena Kovacevic" userId="03b14af7c8336e1d" providerId="LiveId" clId="{6550E00D-41AE-4227-8CC3-A0E921D09C14}" dt="2020-05-23T08:30:18.124" v="195" actId="26606"/>
          <ac:spMkLst>
            <pc:docMk/>
            <pc:sldMk cId="3131319139" sldId="257"/>
            <ac:spMk id="58" creationId="{7D541204-B666-420C-9DF1-C06950D2F0DA}"/>
          </ac:spMkLst>
        </pc:spChg>
        <pc:spChg chg="add del">
          <ac:chgData name="Jelena Kovacevic" userId="03b14af7c8336e1d" providerId="LiveId" clId="{6550E00D-41AE-4227-8CC3-A0E921D09C14}" dt="2020-05-23T08:30:18.124" v="195" actId="26606"/>
          <ac:spMkLst>
            <pc:docMk/>
            <pc:sldMk cId="3131319139" sldId="257"/>
            <ac:spMk id="59" creationId="{C487790A-E9D7-438A-90BB-9361BEF14B29}"/>
          </ac:spMkLst>
        </pc:spChg>
        <pc:spChg chg="add del">
          <ac:chgData name="Jelena Kovacevic" userId="03b14af7c8336e1d" providerId="LiveId" clId="{6550E00D-41AE-4227-8CC3-A0E921D09C14}" dt="2020-05-23T08:30:18.124" v="195" actId="26606"/>
          <ac:spMkLst>
            <pc:docMk/>
            <pc:sldMk cId="3131319139" sldId="257"/>
            <ac:spMk id="60" creationId="{C84847AE-0FEA-43E8-8AA1-4169A6FDB9B9}"/>
          </ac:spMkLst>
        </pc:spChg>
        <pc:spChg chg="add del">
          <ac:chgData name="Jelena Kovacevic" userId="03b14af7c8336e1d" providerId="LiveId" clId="{6550E00D-41AE-4227-8CC3-A0E921D09C14}" dt="2020-05-23T08:30:18.124" v="195" actId="26606"/>
          <ac:spMkLst>
            <pc:docMk/>
            <pc:sldMk cId="3131319139" sldId="257"/>
            <ac:spMk id="61" creationId="{0C0E6C8D-508A-44F8-BB9B-7911B0118D5C}"/>
          </ac:spMkLst>
        </pc:spChg>
        <pc:spChg chg="add del">
          <ac:chgData name="Jelena Kovacevic" userId="03b14af7c8336e1d" providerId="LiveId" clId="{6550E00D-41AE-4227-8CC3-A0E921D09C14}" dt="2020-05-23T08:30:18.124" v="195" actId="26606"/>
          <ac:spMkLst>
            <pc:docMk/>
            <pc:sldMk cId="3131319139" sldId="257"/>
            <ac:spMk id="62" creationId="{DB56F452-F71B-4530-B64E-8FCC798ABFED}"/>
          </ac:spMkLst>
        </pc:spChg>
        <pc:spChg chg="add del">
          <ac:chgData name="Jelena Kovacevic" userId="03b14af7c8336e1d" providerId="LiveId" clId="{6550E00D-41AE-4227-8CC3-A0E921D09C14}" dt="2020-05-23T08:30:32.928" v="197" actId="26606"/>
          <ac:spMkLst>
            <pc:docMk/>
            <pc:sldMk cId="3131319139" sldId="257"/>
            <ac:spMk id="64" creationId="{7D541204-B666-420C-9DF1-C06950D2F0DA}"/>
          </ac:spMkLst>
        </pc:spChg>
        <pc:spChg chg="add del">
          <ac:chgData name="Jelena Kovacevic" userId="03b14af7c8336e1d" providerId="LiveId" clId="{6550E00D-41AE-4227-8CC3-A0E921D09C14}" dt="2020-05-23T08:30:32.928" v="197" actId="26606"/>
          <ac:spMkLst>
            <pc:docMk/>
            <pc:sldMk cId="3131319139" sldId="257"/>
            <ac:spMk id="65" creationId="{0C0E6C8D-508A-44F8-BB9B-7911B0118D5C}"/>
          </ac:spMkLst>
        </pc:spChg>
        <pc:spChg chg="add del">
          <ac:chgData name="Jelena Kovacevic" userId="03b14af7c8336e1d" providerId="LiveId" clId="{6550E00D-41AE-4227-8CC3-A0E921D09C14}" dt="2020-05-23T08:30:32.928" v="197" actId="26606"/>
          <ac:spMkLst>
            <pc:docMk/>
            <pc:sldMk cId="3131319139" sldId="257"/>
            <ac:spMk id="66" creationId="{C84847AE-0FEA-43E8-8AA1-4169A6FDB9B9}"/>
          </ac:spMkLst>
        </pc:spChg>
        <pc:spChg chg="add del">
          <ac:chgData name="Jelena Kovacevic" userId="03b14af7c8336e1d" providerId="LiveId" clId="{6550E00D-41AE-4227-8CC3-A0E921D09C14}" dt="2020-05-23T08:30:32.928" v="197" actId="26606"/>
          <ac:spMkLst>
            <pc:docMk/>
            <pc:sldMk cId="3131319139" sldId="257"/>
            <ac:spMk id="67" creationId="{C487790A-E9D7-438A-90BB-9361BEF14B29}"/>
          </ac:spMkLst>
        </pc:spChg>
        <pc:spChg chg="add del">
          <ac:chgData name="Jelena Kovacevic" userId="03b14af7c8336e1d" providerId="LiveId" clId="{6550E00D-41AE-4227-8CC3-A0E921D09C14}" dt="2020-05-23T08:30:32.928" v="197" actId="26606"/>
          <ac:spMkLst>
            <pc:docMk/>
            <pc:sldMk cId="3131319139" sldId="257"/>
            <ac:spMk id="68" creationId="{82C43176-D7C4-4AB5-893C-EF64F6F46502}"/>
          </ac:spMkLst>
        </pc:spChg>
        <pc:spChg chg="add del">
          <ac:chgData name="Jelena Kovacevic" userId="03b14af7c8336e1d" providerId="LiveId" clId="{6550E00D-41AE-4227-8CC3-A0E921D09C14}" dt="2020-05-23T08:30:38.014" v="199" actId="26606"/>
          <ac:spMkLst>
            <pc:docMk/>
            <pc:sldMk cId="3131319139" sldId="257"/>
            <ac:spMk id="70" creationId="{BFBC75CB-7D0F-4FA6-8CF0-B4D3F6B60A85}"/>
          </ac:spMkLst>
        </pc:spChg>
        <pc:spChg chg="add del">
          <ac:chgData name="Jelena Kovacevic" userId="03b14af7c8336e1d" providerId="LiveId" clId="{6550E00D-41AE-4227-8CC3-A0E921D09C14}" dt="2020-05-23T08:30:38.014" v="199" actId="26606"/>
          <ac:spMkLst>
            <pc:docMk/>
            <pc:sldMk cId="3131319139" sldId="257"/>
            <ac:spMk id="73" creationId="{7A9A0DEA-39C9-43F0-B82C-41396B249AC8}"/>
          </ac:spMkLst>
        </pc:spChg>
        <pc:spChg chg="add del">
          <ac:chgData name="Jelena Kovacevic" userId="03b14af7c8336e1d" providerId="LiveId" clId="{6550E00D-41AE-4227-8CC3-A0E921D09C14}" dt="2020-05-23T08:30:43.068" v="201" actId="26606"/>
          <ac:spMkLst>
            <pc:docMk/>
            <pc:sldMk cId="3131319139" sldId="257"/>
            <ac:spMk id="75" creationId="{53908232-52E2-4794-A6C1-54300FB98919}"/>
          </ac:spMkLst>
        </pc:spChg>
        <pc:spChg chg="add del">
          <ac:chgData name="Jelena Kovacevic" userId="03b14af7c8336e1d" providerId="LiveId" clId="{6550E00D-41AE-4227-8CC3-A0E921D09C14}" dt="2020-05-23T08:30:43.068" v="201" actId="26606"/>
          <ac:spMkLst>
            <pc:docMk/>
            <pc:sldMk cId="3131319139" sldId="257"/>
            <ac:spMk id="76" creationId="{D2B9299F-BED7-44C5-9CC5-E542F9193C2F}"/>
          </ac:spMkLst>
        </pc:spChg>
        <pc:spChg chg="add del">
          <ac:chgData name="Jelena Kovacevic" userId="03b14af7c8336e1d" providerId="LiveId" clId="{6550E00D-41AE-4227-8CC3-A0E921D09C14}" dt="2020-05-23T08:30:43.068" v="201" actId="26606"/>
          <ac:spMkLst>
            <pc:docMk/>
            <pc:sldMk cId="3131319139" sldId="257"/>
            <ac:spMk id="77" creationId="{E9DDF273-E040-4765-AD05-872458E1370A}"/>
          </ac:spMkLst>
        </pc:spChg>
        <pc:spChg chg="add del">
          <ac:chgData name="Jelena Kovacevic" userId="03b14af7c8336e1d" providerId="LiveId" clId="{6550E00D-41AE-4227-8CC3-A0E921D09C14}" dt="2020-05-23T08:30:43.068" v="201" actId="26606"/>
          <ac:spMkLst>
            <pc:docMk/>
            <pc:sldMk cId="3131319139" sldId="257"/>
            <ac:spMk id="78" creationId="{2AC6288F-FE2A-4353-860C-6860269AE4A0}"/>
          </ac:spMkLst>
        </pc:spChg>
        <pc:spChg chg="add del">
          <ac:chgData name="Jelena Kovacevic" userId="03b14af7c8336e1d" providerId="LiveId" clId="{6550E00D-41AE-4227-8CC3-A0E921D09C14}" dt="2020-05-23T08:30:43.068" v="201" actId="26606"/>
          <ac:spMkLst>
            <pc:docMk/>
            <pc:sldMk cId="3131319139" sldId="257"/>
            <ac:spMk id="79" creationId="{8D2D133B-4604-4185-977F-37D1C437C5BD}"/>
          </ac:spMkLst>
        </pc:spChg>
        <pc:spChg chg="add del">
          <ac:chgData name="Jelena Kovacevic" userId="03b14af7c8336e1d" providerId="LiveId" clId="{6550E00D-41AE-4227-8CC3-A0E921D09C14}" dt="2020-05-23T08:30:43.068" v="201" actId="26606"/>
          <ac:spMkLst>
            <pc:docMk/>
            <pc:sldMk cId="3131319139" sldId="257"/>
            <ac:spMk id="80" creationId="{A893E885-2B16-4FB3-BC10-338DA6EA9D3E}"/>
          </ac:spMkLst>
        </pc:spChg>
        <pc:spChg chg="add del">
          <ac:chgData name="Jelena Kovacevic" userId="03b14af7c8336e1d" providerId="LiveId" clId="{6550E00D-41AE-4227-8CC3-A0E921D09C14}" dt="2020-05-23T08:30:43.068" v="201" actId="26606"/>
          <ac:spMkLst>
            <pc:docMk/>
            <pc:sldMk cId="3131319139" sldId="257"/>
            <ac:spMk id="81" creationId="{31C30DD2-672C-49E8-8762-0D921ED6E128}"/>
          </ac:spMkLst>
        </pc:spChg>
        <pc:spChg chg="add del">
          <ac:chgData name="Jelena Kovacevic" userId="03b14af7c8336e1d" providerId="LiveId" clId="{6550E00D-41AE-4227-8CC3-A0E921D09C14}" dt="2020-05-23T08:30:43.068" v="201" actId="26606"/>
          <ac:spMkLst>
            <pc:docMk/>
            <pc:sldMk cId="3131319139" sldId="257"/>
            <ac:spMk id="82" creationId="{525C5F8D-6106-45E4-B2A4-E672C20BB3F1}"/>
          </ac:spMkLst>
        </pc:spChg>
        <pc:spChg chg="add del">
          <ac:chgData name="Jelena Kovacevic" userId="03b14af7c8336e1d" providerId="LiveId" clId="{6550E00D-41AE-4227-8CC3-A0E921D09C14}" dt="2020-05-23T08:30:43.068" v="201" actId="26606"/>
          <ac:spMkLst>
            <pc:docMk/>
            <pc:sldMk cId="3131319139" sldId="257"/>
            <ac:spMk id="83" creationId="{C6EC051B-4762-43F2-A6AF-CAA9F7DEC1A0}"/>
          </ac:spMkLst>
        </pc:spChg>
        <pc:spChg chg="add del">
          <ac:chgData name="Jelena Kovacevic" userId="03b14af7c8336e1d" providerId="LiveId" clId="{6550E00D-41AE-4227-8CC3-A0E921D09C14}" dt="2020-05-23T08:30:43.068" v="201" actId="26606"/>
          <ac:spMkLst>
            <pc:docMk/>
            <pc:sldMk cId="3131319139" sldId="257"/>
            <ac:spMk id="84" creationId="{463A5554-2BD9-445F-9CFF-557DD07AFC45}"/>
          </ac:spMkLst>
        </pc:spChg>
        <pc:spChg chg="add del">
          <ac:chgData name="Jelena Kovacevic" userId="03b14af7c8336e1d" providerId="LiveId" clId="{6550E00D-41AE-4227-8CC3-A0E921D09C14}" dt="2020-05-23T08:30:46.906" v="203" actId="26606"/>
          <ac:spMkLst>
            <pc:docMk/>
            <pc:sldMk cId="3131319139" sldId="257"/>
            <ac:spMk id="86" creationId="{8AC5DBF4-70EE-4ED3-8C91-A4470F6E5DDB}"/>
          </ac:spMkLst>
        </pc:spChg>
        <pc:spChg chg="add del">
          <ac:chgData name="Jelena Kovacevic" userId="03b14af7c8336e1d" providerId="LiveId" clId="{6550E00D-41AE-4227-8CC3-A0E921D09C14}" dt="2020-05-23T08:31:21.501" v="205" actId="26606"/>
          <ac:spMkLst>
            <pc:docMk/>
            <pc:sldMk cId="3131319139" sldId="257"/>
            <ac:spMk id="88" creationId="{7096F9B6-03A1-4B67-8664-F63E61FE41FC}"/>
          </ac:spMkLst>
        </pc:spChg>
        <pc:spChg chg="add del">
          <ac:chgData name="Jelena Kovacevic" userId="03b14af7c8336e1d" providerId="LiveId" clId="{6550E00D-41AE-4227-8CC3-A0E921D09C14}" dt="2020-05-23T08:31:21.501" v="205" actId="26606"/>
          <ac:spMkLst>
            <pc:docMk/>
            <pc:sldMk cId="3131319139" sldId="257"/>
            <ac:spMk id="89" creationId="{2ED57828-672C-4A0A-BB31-494E89A3897C}"/>
          </ac:spMkLst>
        </pc:spChg>
        <pc:spChg chg="add del">
          <ac:chgData name="Jelena Kovacevic" userId="03b14af7c8336e1d" providerId="LiveId" clId="{6550E00D-41AE-4227-8CC3-A0E921D09C14}" dt="2020-05-23T08:31:30.302" v="207" actId="26606"/>
          <ac:spMkLst>
            <pc:docMk/>
            <pc:sldMk cId="3131319139" sldId="257"/>
            <ac:spMk id="91" creationId="{7D541204-B666-420C-9DF1-C06950D2F0DA}"/>
          </ac:spMkLst>
        </pc:spChg>
        <pc:spChg chg="add del">
          <ac:chgData name="Jelena Kovacevic" userId="03b14af7c8336e1d" providerId="LiveId" clId="{6550E00D-41AE-4227-8CC3-A0E921D09C14}" dt="2020-05-23T08:31:30.302" v="207" actId="26606"/>
          <ac:spMkLst>
            <pc:docMk/>
            <pc:sldMk cId="3131319139" sldId="257"/>
            <ac:spMk id="92" creationId="{C487790A-E9D7-438A-90BB-9361BEF14B29}"/>
          </ac:spMkLst>
        </pc:spChg>
        <pc:spChg chg="add del">
          <ac:chgData name="Jelena Kovacevic" userId="03b14af7c8336e1d" providerId="LiveId" clId="{6550E00D-41AE-4227-8CC3-A0E921D09C14}" dt="2020-05-23T08:31:30.302" v="207" actId="26606"/>
          <ac:spMkLst>
            <pc:docMk/>
            <pc:sldMk cId="3131319139" sldId="257"/>
            <ac:spMk id="93" creationId="{C84847AE-0FEA-43E8-8AA1-4169A6FDB9B9}"/>
          </ac:spMkLst>
        </pc:spChg>
        <pc:spChg chg="add del">
          <ac:chgData name="Jelena Kovacevic" userId="03b14af7c8336e1d" providerId="LiveId" clId="{6550E00D-41AE-4227-8CC3-A0E921D09C14}" dt="2020-05-23T08:31:30.302" v="207" actId="26606"/>
          <ac:spMkLst>
            <pc:docMk/>
            <pc:sldMk cId="3131319139" sldId="257"/>
            <ac:spMk id="94" creationId="{0C0E6C8D-508A-44F8-BB9B-7911B0118D5C}"/>
          </ac:spMkLst>
        </pc:spChg>
        <pc:spChg chg="add del">
          <ac:chgData name="Jelena Kovacevic" userId="03b14af7c8336e1d" providerId="LiveId" clId="{6550E00D-41AE-4227-8CC3-A0E921D09C14}" dt="2020-05-23T08:31:30.302" v="207" actId="26606"/>
          <ac:spMkLst>
            <pc:docMk/>
            <pc:sldMk cId="3131319139" sldId="257"/>
            <ac:spMk id="95" creationId="{DB56F452-F71B-4530-B64E-8FCC798ABFED}"/>
          </ac:spMkLst>
        </pc:spChg>
        <pc:spChg chg="add del">
          <ac:chgData name="Jelena Kovacevic" userId="03b14af7c8336e1d" providerId="LiveId" clId="{6550E00D-41AE-4227-8CC3-A0E921D09C14}" dt="2020-05-23T08:31:34.121" v="209" actId="26606"/>
          <ac:spMkLst>
            <pc:docMk/>
            <pc:sldMk cId="3131319139" sldId="257"/>
            <ac:spMk id="97" creationId="{7A4CA679-3546-4E14-8FB8-F57168C37635}"/>
          </ac:spMkLst>
        </pc:spChg>
        <pc:spChg chg="add del">
          <ac:chgData name="Jelena Kovacevic" userId="03b14af7c8336e1d" providerId="LiveId" clId="{6550E00D-41AE-4227-8CC3-A0E921D09C14}" dt="2020-05-23T08:31:34.121" v="209" actId="26606"/>
          <ac:spMkLst>
            <pc:docMk/>
            <pc:sldMk cId="3131319139" sldId="257"/>
            <ac:spMk id="98" creationId="{44D16E90-7C64-4C04-A50A-B866A1A92B4E}"/>
          </ac:spMkLst>
        </pc:spChg>
        <pc:spChg chg="add del">
          <ac:chgData name="Jelena Kovacevic" userId="03b14af7c8336e1d" providerId="LiveId" clId="{6550E00D-41AE-4227-8CC3-A0E921D09C14}" dt="2020-05-23T08:31:34.121" v="209" actId="26606"/>
          <ac:spMkLst>
            <pc:docMk/>
            <pc:sldMk cId="3131319139" sldId="257"/>
            <ac:spMk id="99" creationId="{DBE4DD59-5AA2-46C6-B6A8-9B4C62D19877}"/>
          </ac:spMkLst>
        </pc:spChg>
        <pc:spChg chg="add del">
          <ac:chgData name="Jelena Kovacevic" userId="03b14af7c8336e1d" providerId="LiveId" clId="{6550E00D-41AE-4227-8CC3-A0E921D09C14}" dt="2020-05-23T08:31:34.121" v="209" actId="26606"/>
          <ac:spMkLst>
            <pc:docMk/>
            <pc:sldMk cId="3131319139" sldId="257"/>
            <ac:spMk id="100" creationId="{160CE81C-67DC-489E-BFFB-877C80B854DB}"/>
          </ac:spMkLst>
        </pc:spChg>
        <pc:spChg chg="add del">
          <ac:chgData name="Jelena Kovacevic" userId="03b14af7c8336e1d" providerId="LiveId" clId="{6550E00D-41AE-4227-8CC3-A0E921D09C14}" dt="2020-05-23T08:31:34.121" v="209" actId="26606"/>
          <ac:spMkLst>
            <pc:docMk/>
            <pc:sldMk cId="3131319139" sldId="257"/>
            <ac:spMk id="101" creationId="{15022CD2-EB16-46C8-ABB3-105A3A8D8EA4}"/>
          </ac:spMkLst>
        </pc:spChg>
        <pc:spChg chg="add del">
          <ac:chgData name="Jelena Kovacevic" userId="03b14af7c8336e1d" providerId="LiveId" clId="{6550E00D-41AE-4227-8CC3-A0E921D09C14}" dt="2020-05-23T08:31:37.215" v="211" actId="26606"/>
          <ac:spMkLst>
            <pc:docMk/>
            <pc:sldMk cId="3131319139" sldId="257"/>
            <ac:spMk id="103" creationId="{7D541204-B666-420C-9DF1-C06950D2F0DA}"/>
          </ac:spMkLst>
        </pc:spChg>
        <pc:spChg chg="add del">
          <ac:chgData name="Jelena Kovacevic" userId="03b14af7c8336e1d" providerId="LiveId" clId="{6550E00D-41AE-4227-8CC3-A0E921D09C14}" dt="2020-05-23T08:31:37.215" v="211" actId="26606"/>
          <ac:spMkLst>
            <pc:docMk/>
            <pc:sldMk cId="3131319139" sldId="257"/>
            <ac:spMk id="104" creationId="{C487790A-E9D7-438A-90BB-9361BEF14B29}"/>
          </ac:spMkLst>
        </pc:spChg>
        <pc:spChg chg="add del">
          <ac:chgData name="Jelena Kovacevic" userId="03b14af7c8336e1d" providerId="LiveId" clId="{6550E00D-41AE-4227-8CC3-A0E921D09C14}" dt="2020-05-23T08:31:37.215" v="211" actId="26606"/>
          <ac:spMkLst>
            <pc:docMk/>
            <pc:sldMk cId="3131319139" sldId="257"/>
            <ac:spMk id="105" creationId="{C84847AE-0FEA-43E8-8AA1-4169A6FDB9B9}"/>
          </ac:spMkLst>
        </pc:spChg>
        <pc:spChg chg="add del">
          <ac:chgData name="Jelena Kovacevic" userId="03b14af7c8336e1d" providerId="LiveId" clId="{6550E00D-41AE-4227-8CC3-A0E921D09C14}" dt="2020-05-23T08:31:37.215" v="211" actId="26606"/>
          <ac:spMkLst>
            <pc:docMk/>
            <pc:sldMk cId="3131319139" sldId="257"/>
            <ac:spMk id="106" creationId="{0C0E6C8D-508A-44F8-BB9B-7911B0118D5C}"/>
          </ac:spMkLst>
        </pc:spChg>
        <pc:spChg chg="add del">
          <ac:chgData name="Jelena Kovacevic" userId="03b14af7c8336e1d" providerId="LiveId" clId="{6550E00D-41AE-4227-8CC3-A0E921D09C14}" dt="2020-05-23T08:31:37.215" v="211" actId="26606"/>
          <ac:spMkLst>
            <pc:docMk/>
            <pc:sldMk cId="3131319139" sldId="257"/>
            <ac:spMk id="107" creationId="{DB56F452-F71B-4530-B64E-8FCC798ABFED}"/>
          </ac:spMkLst>
        </pc:spChg>
        <pc:spChg chg="add del">
          <ac:chgData name="Jelena Kovacevic" userId="03b14af7c8336e1d" providerId="LiveId" clId="{6550E00D-41AE-4227-8CC3-A0E921D09C14}" dt="2020-05-23T08:31:42.937" v="213" actId="26606"/>
          <ac:spMkLst>
            <pc:docMk/>
            <pc:sldMk cId="3131319139" sldId="257"/>
            <ac:spMk id="109" creationId="{7D541204-B666-420C-9DF1-C06950D2F0DA}"/>
          </ac:spMkLst>
        </pc:spChg>
        <pc:spChg chg="add del">
          <ac:chgData name="Jelena Kovacevic" userId="03b14af7c8336e1d" providerId="LiveId" clId="{6550E00D-41AE-4227-8CC3-A0E921D09C14}" dt="2020-05-23T08:31:42.937" v="213" actId="26606"/>
          <ac:spMkLst>
            <pc:docMk/>
            <pc:sldMk cId="3131319139" sldId="257"/>
            <ac:spMk id="110" creationId="{0C0E6C8D-508A-44F8-BB9B-7911B0118D5C}"/>
          </ac:spMkLst>
        </pc:spChg>
        <pc:spChg chg="add del">
          <ac:chgData name="Jelena Kovacevic" userId="03b14af7c8336e1d" providerId="LiveId" clId="{6550E00D-41AE-4227-8CC3-A0E921D09C14}" dt="2020-05-23T08:31:42.937" v="213" actId="26606"/>
          <ac:spMkLst>
            <pc:docMk/>
            <pc:sldMk cId="3131319139" sldId="257"/>
            <ac:spMk id="111" creationId="{C84847AE-0FEA-43E8-8AA1-4169A6FDB9B9}"/>
          </ac:spMkLst>
        </pc:spChg>
        <pc:spChg chg="add del">
          <ac:chgData name="Jelena Kovacevic" userId="03b14af7c8336e1d" providerId="LiveId" clId="{6550E00D-41AE-4227-8CC3-A0E921D09C14}" dt="2020-05-23T08:31:42.937" v="213" actId="26606"/>
          <ac:spMkLst>
            <pc:docMk/>
            <pc:sldMk cId="3131319139" sldId="257"/>
            <ac:spMk id="112" creationId="{C487790A-E9D7-438A-90BB-9361BEF14B29}"/>
          </ac:spMkLst>
        </pc:spChg>
        <pc:spChg chg="add del">
          <ac:chgData name="Jelena Kovacevic" userId="03b14af7c8336e1d" providerId="LiveId" clId="{6550E00D-41AE-4227-8CC3-A0E921D09C14}" dt="2020-05-23T08:31:42.937" v="213" actId="26606"/>
          <ac:spMkLst>
            <pc:docMk/>
            <pc:sldMk cId="3131319139" sldId="257"/>
            <ac:spMk id="113" creationId="{A02E5D4B-F72B-42E9-9AFA-2C50F555EE51}"/>
          </ac:spMkLst>
        </pc:spChg>
        <pc:spChg chg="add del">
          <ac:chgData name="Jelena Kovacevic" userId="03b14af7c8336e1d" providerId="LiveId" clId="{6550E00D-41AE-4227-8CC3-A0E921D09C14}" dt="2020-05-24T16:11:03.914" v="598" actId="26606"/>
          <ac:spMkLst>
            <pc:docMk/>
            <pc:sldMk cId="3131319139" sldId="257"/>
            <ac:spMk id="115" creationId="{7D541204-B666-420C-9DF1-C06950D2F0DA}"/>
          </ac:spMkLst>
        </pc:spChg>
        <pc:spChg chg="add del">
          <ac:chgData name="Jelena Kovacevic" userId="03b14af7c8336e1d" providerId="LiveId" clId="{6550E00D-41AE-4227-8CC3-A0E921D09C14}" dt="2020-05-24T16:11:03.914" v="598" actId="26606"/>
          <ac:spMkLst>
            <pc:docMk/>
            <pc:sldMk cId="3131319139" sldId="257"/>
            <ac:spMk id="116" creationId="{C487790A-E9D7-438A-90BB-9361BEF14B29}"/>
          </ac:spMkLst>
        </pc:spChg>
        <pc:spChg chg="add del">
          <ac:chgData name="Jelena Kovacevic" userId="03b14af7c8336e1d" providerId="LiveId" clId="{6550E00D-41AE-4227-8CC3-A0E921D09C14}" dt="2020-05-24T16:11:03.914" v="598" actId="26606"/>
          <ac:spMkLst>
            <pc:docMk/>
            <pc:sldMk cId="3131319139" sldId="257"/>
            <ac:spMk id="117" creationId="{C84847AE-0FEA-43E8-8AA1-4169A6FDB9B9}"/>
          </ac:spMkLst>
        </pc:spChg>
        <pc:spChg chg="add del">
          <ac:chgData name="Jelena Kovacevic" userId="03b14af7c8336e1d" providerId="LiveId" clId="{6550E00D-41AE-4227-8CC3-A0E921D09C14}" dt="2020-05-24T16:11:03.914" v="598" actId="26606"/>
          <ac:spMkLst>
            <pc:docMk/>
            <pc:sldMk cId="3131319139" sldId="257"/>
            <ac:spMk id="118" creationId="{0C0E6C8D-508A-44F8-BB9B-7911B0118D5C}"/>
          </ac:spMkLst>
        </pc:spChg>
        <pc:spChg chg="add mod ord">
          <ac:chgData name="Jelena Kovacevic" userId="03b14af7c8336e1d" providerId="LiveId" clId="{6550E00D-41AE-4227-8CC3-A0E921D09C14}" dt="2020-05-24T16:11:03.914" v="598" actId="26606"/>
          <ac:spMkLst>
            <pc:docMk/>
            <pc:sldMk cId="3131319139" sldId="257"/>
            <ac:spMk id="119" creationId="{DB56F452-F71B-4530-B64E-8FCC798ABFED}"/>
          </ac:spMkLst>
        </pc:spChg>
        <pc:spChg chg="add del">
          <ac:chgData name="Jelena Kovacevic" userId="03b14af7c8336e1d" providerId="LiveId" clId="{6550E00D-41AE-4227-8CC3-A0E921D09C14}" dt="2020-05-24T16:11:03.862" v="597" actId="26606"/>
          <ac:spMkLst>
            <pc:docMk/>
            <pc:sldMk cId="3131319139" sldId="257"/>
            <ac:spMk id="124" creationId="{BFBC75CB-7D0F-4FA6-8CF0-B4D3F6B60A85}"/>
          </ac:spMkLst>
        </pc:spChg>
        <pc:spChg chg="add">
          <ac:chgData name="Jelena Kovacevic" userId="03b14af7c8336e1d" providerId="LiveId" clId="{6550E00D-41AE-4227-8CC3-A0E921D09C14}" dt="2020-05-24T16:11:03.914" v="598" actId="26606"/>
          <ac:spMkLst>
            <pc:docMk/>
            <pc:sldMk cId="3131319139" sldId="257"/>
            <ac:spMk id="128" creationId="{9657081C-9529-4BAD-8D9E-855E0D178A69}"/>
          </ac:spMkLst>
        </pc:spChg>
        <pc:spChg chg="add">
          <ac:chgData name="Jelena Kovacevic" userId="03b14af7c8336e1d" providerId="LiveId" clId="{6550E00D-41AE-4227-8CC3-A0E921D09C14}" dt="2020-05-24T16:11:03.914" v="598" actId="26606"/>
          <ac:spMkLst>
            <pc:docMk/>
            <pc:sldMk cId="3131319139" sldId="257"/>
            <ac:spMk id="130" creationId="{B4FBA72A-1CDB-4DED-9D9F-8DCEA66D6CE5}"/>
          </ac:spMkLst>
        </pc:spChg>
        <pc:spChg chg="add">
          <ac:chgData name="Jelena Kovacevic" userId="03b14af7c8336e1d" providerId="LiveId" clId="{6550E00D-41AE-4227-8CC3-A0E921D09C14}" dt="2020-05-24T16:11:03.914" v="598" actId="26606"/>
          <ac:spMkLst>
            <pc:docMk/>
            <pc:sldMk cId="3131319139" sldId="257"/>
            <ac:spMk id="131" creationId="{0785C4E7-545B-4D43-81C9-76F75297C274}"/>
          </ac:spMkLst>
        </pc:spChg>
        <pc:spChg chg="add">
          <ac:chgData name="Jelena Kovacevic" userId="03b14af7c8336e1d" providerId="LiveId" clId="{6550E00D-41AE-4227-8CC3-A0E921D09C14}" dt="2020-05-24T16:11:03.914" v="598" actId="26606"/>
          <ac:spMkLst>
            <pc:docMk/>
            <pc:sldMk cId="3131319139" sldId="257"/>
            <ac:spMk id="132" creationId="{2EFA499E-F4DC-4889-A998-1AB63657FEDE}"/>
          </ac:spMkLst>
        </pc:spChg>
        <pc:spChg chg="add">
          <ac:chgData name="Jelena Kovacevic" userId="03b14af7c8336e1d" providerId="LiveId" clId="{6550E00D-41AE-4227-8CC3-A0E921D09C14}" dt="2020-05-24T16:11:03.914" v="598" actId="26606"/>
          <ac:spMkLst>
            <pc:docMk/>
            <pc:sldMk cId="3131319139" sldId="257"/>
            <ac:spMk id="133" creationId="{01B6ECCA-7A31-489A-9EB5-A736F1A38426}"/>
          </ac:spMkLst>
        </pc:spChg>
        <pc:spChg chg="add">
          <ac:chgData name="Jelena Kovacevic" userId="03b14af7c8336e1d" providerId="LiveId" clId="{6550E00D-41AE-4227-8CC3-A0E921D09C14}" dt="2020-05-24T16:11:03.914" v="598" actId="26606"/>
          <ac:spMkLst>
            <pc:docMk/>
            <pc:sldMk cId="3131319139" sldId="257"/>
            <ac:spMk id="134" creationId="{5F8E3B12-4ED7-4DDE-A720-58DAD716A4ED}"/>
          </ac:spMkLst>
        </pc:spChg>
        <pc:spChg chg="add">
          <ac:chgData name="Jelena Kovacevic" userId="03b14af7c8336e1d" providerId="LiveId" clId="{6550E00D-41AE-4227-8CC3-A0E921D09C14}" dt="2020-05-24T16:11:03.914" v="598" actId="26606"/>
          <ac:spMkLst>
            <pc:docMk/>
            <pc:sldMk cId="3131319139" sldId="257"/>
            <ac:spMk id="136" creationId="{E48E5443-80E7-4AE3-B50F-9B6837BE09B5}"/>
          </ac:spMkLst>
        </pc:spChg>
        <pc:grpChg chg="add del">
          <ac:chgData name="Jelena Kovacevic" userId="03b14af7c8336e1d" providerId="LiveId" clId="{6550E00D-41AE-4227-8CC3-A0E921D09C14}" dt="2020-05-23T08:30:38.014" v="199" actId="26606"/>
          <ac:grpSpMkLst>
            <pc:docMk/>
            <pc:sldMk cId="3131319139" sldId="257"/>
            <ac:grpSpMk id="71" creationId="{BB2B7FE1-7C65-43D0-B408-6986D65BAA59}"/>
          </ac:grpSpMkLst>
        </pc:grpChg>
        <pc:grpChg chg="add del">
          <ac:chgData name="Jelena Kovacevic" userId="03b14af7c8336e1d" providerId="LiveId" clId="{6550E00D-41AE-4227-8CC3-A0E921D09C14}" dt="2020-05-24T16:11:03.862" v="597" actId="26606"/>
          <ac:grpSpMkLst>
            <pc:docMk/>
            <pc:sldMk cId="3131319139" sldId="257"/>
            <ac:grpSpMk id="126" creationId="{BB2B7FE1-7C65-43D0-B408-6986D65BAA59}"/>
          </ac:grpSpMkLst>
        </pc:grpChg>
        <pc:picChg chg="add mod">
          <ac:chgData name="Jelena Kovacevic" userId="03b14af7c8336e1d" providerId="LiveId" clId="{6550E00D-41AE-4227-8CC3-A0E921D09C14}" dt="2020-05-24T16:11:03.914" v="598" actId="26606"/>
          <ac:picMkLst>
            <pc:docMk/>
            <pc:sldMk cId="3131319139" sldId="257"/>
            <ac:picMk id="4" creationId="{E754C0A8-8380-4FEE-8791-2E592945FC8A}"/>
          </ac:picMkLst>
        </pc:picChg>
        <pc:picChg chg="mod ord">
          <ac:chgData name="Jelena Kovacevic" userId="03b14af7c8336e1d" providerId="LiveId" clId="{6550E00D-41AE-4227-8CC3-A0E921D09C14}" dt="2020-05-24T16:11:03.914" v="598" actId="26606"/>
          <ac:picMkLst>
            <pc:docMk/>
            <pc:sldMk cId="3131319139" sldId="257"/>
            <ac:picMk id="5" creationId="{8ED55123-8DE1-4695-B151-E48CC715A964}"/>
          </ac:picMkLst>
        </pc:picChg>
        <pc:cxnChg chg="add del">
          <ac:chgData name="Jelena Kovacevic" userId="03b14af7c8336e1d" providerId="LiveId" clId="{6550E00D-41AE-4227-8CC3-A0E921D09C14}" dt="2020-05-23T08:30:03.349" v="189" actId="26606"/>
          <ac:cxnSpMkLst>
            <pc:docMk/>
            <pc:sldMk cId="3131319139" sldId="257"/>
            <ac:cxnSpMk id="40" creationId="{EEE3F140-02CB-4BBC-ABC0-8BF046C9D1B8}"/>
          </ac:cxnSpMkLst>
        </pc:cxnChg>
      </pc:sldChg>
      <pc:sldChg chg="addSp delSp modSp new mod setBg setClrOvrMap">
        <pc:chgData name="Jelena Kovacevic" userId="03b14af7c8336e1d" providerId="LiveId" clId="{6550E00D-41AE-4227-8CC3-A0E921D09C14}" dt="2020-05-24T17:09:27.901" v="2251" actId="26606"/>
        <pc:sldMkLst>
          <pc:docMk/>
          <pc:sldMk cId="2687841641" sldId="258"/>
        </pc:sldMkLst>
        <pc:spChg chg="mod ord">
          <ac:chgData name="Jelena Kovacevic" userId="03b14af7c8336e1d" providerId="LiveId" clId="{6550E00D-41AE-4227-8CC3-A0E921D09C14}" dt="2020-05-24T17:09:27.887" v="2250" actId="26606"/>
          <ac:spMkLst>
            <pc:docMk/>
            <pc:sldMk cId="2687841641" sldId="258"/>
            <ac:spMk id="2" creationId="{7653C58C-B403-4039-B009-B0384C2B2D2F}"/>
          </ac:spMkLst>
        </pc:spChg>
        <pc:spChg chg="del">
          <ac:chgData name="Jelena Kovacevic" userId="03b14af7c8336e1d" providerId="LiveId" clId="{6550E00D-41AE-4227-8CC3-A0E921D09C14}" dt="2020-05-20T13:26:08.861" v="1" actId="931"/>
          <ac:spMkLst>
            <pc:docMk/>
            <pc:sldMk cId="2687841641" sldId="258"/>
            <ac:spMk id="3" creationId="{3A881166-9ADE-4AE7-A1B2-BF040D4A0F76}"/>
          </ac:spMkLst>
        </pc:spChg>
        <pc:spChg chg="add del">
          <ac:chgData name="Jelena Kovacevic" userId="03b14af7c8336e1d" providerId="LiveId" clId="{6550E00D-41AE-4227-8CC3-A0E921D09C14}" dt="2020-05-20T13:26:16.292" v="7" actId="26606"/>
          <ac:spMkLst>
            <pc:docMk/>
            <pc:sldMk cId="2687841641" sldId="258"/>
            <ac:spMk id="9" creationId="{EF6B7490-7330-45F4-AFD3-79EAED63A1E2}"/>
          </ac:spMkLst>
        </pc:spChg>
        <pc:spChg chg="add del">
          <ac:chgData name="Jelena Kovacevic" userId="03b14af7c8336e1d" providerId="LiveId" clId="{6550E00D-41AE-4227-8CC3-A0E921D09C14}" dt="2020-05-20T13:26:14.799" v="5" actId="26606"/>
          <ac:spMkLst>
            <pc:docMk/>
            <pc:sldMk cId="2687841641" sldId="258"/>
            <ac:spMk id="10" creationId="{E6C8E6EB-4C59-429B-97E4-72A058CFC4FB}"/>
          </ac:spMkLst>
        </pc:spChg>
        <pc:spChg chg="add del">
          <ac:chgData name="Jelena Kovacevic" userId="03b14af7c8336e1d" providerId="LiveId" clId="{6550E00D-41AE-4227-8CC3-A0E921D09C14}" dt="2020-05-20T13:26:14.799" v="5" actId="26606"/>
          <ac:spMkLst>
            <pc:docMk/>
            <pc:sldMk cId="2687841641" sldId="258"/>
            <ac:spMk id="12" creationId="{B5B90362-AFCC-46A9-B41C-A257A8C5B314}"/>
          </ac:spMkLst>
        </pc:spChg>
        <pc:spChg chg="add del">
          <ac:chgData name="Jelena Kovacevic" userId="03b14af7c8336e1d" providerId="LiveId" clId="{6550E00D-41AE-4227-8CC3-A0E921D09C14}" dt="2020-05-20T13:26:14.799" v="5" actId="26606"/>
          <ac:spMkLst>
            <pc:docMk/>
            <pc:sldMk cId="2687841641" sldId="258"/>
            <ac:spMk id="14" creationId="{F71EF7F1-38BA-471D-8CD4-2A9AE8E35527}"/>
          </ac:spMkLst>
        </pc:spChg>
        <pc:spChg chg="add del">
          <ac:chgData name="Jelena Kovacevic" userId="03b14af7c8336e1d" providerId="LiveId" clId="{6550E00D-41AE-4227-8CC3-A0E921D09C14}" dt="2020-05-20T13:26:14.799" v="5" actId="26606"/>
          <ac:spMkLst>
            <pc:docMk/>
            <pc:sldMk cId="2687841641" sldId="258"/>
            <ac:spMk id="16" creationId="{C0524398-BFB4-4C4A-8317-83B8729F9B26}"/>
          </ac:spMkLst>
        </pc:spChg>
        <pc:spChg chg="add del">
          <ac:chgData name="Jelena Kovacevic" userId="03b14af7c8336e1d" providerId="LiveId" clId="{6550E00D-41AE-4227-8CC3-A0E921D09C14}" dt="2020-05-20T13:26:14.799" v="5" actId="26606"/>
          <ac:spMkLst>
            <pc:docMk/>
            <pc:sldMk cId="2687841641" sldId="258"/>
            <ac:spMk id="18" creationId="{E08D4B6A-8113-4DFB-B82E-B60CAC8E0A50}"/>
          </ac:spMkLst>
        </pc:spChg>
        <pc:spChg chg="add del">
          <ac:chgData name="Jelena Kovacevic" userId="03b14af7c8336e1d" providerId="LiveId" clId="{6550E00D-41AE-4227-8CC3-A0E921D09C14}" dt="2020-05-20T13:26:14.799" v="5" actId="26606"/>
          <ac:spMkLst>
            <pc:docMk/>
            <pc:sldMk cId="2687841641" sldId="258"/>
            <ac:spMk id="20" creationId="{9822E561-F97C-4CBB-A9A6-A6BF6317BC84}"/>
          </ac:spMkLst>
        </pc:spChg>
        <pc:spChg chg="add del">
          <ac:chgData name="Jelena Kovacevic" userId="03b14af7c8336e1d" providerId="LiveId" clId="{6550E00D-41AE-4227-8CC3-A0E921D09C14}" dt="2020-05-20T13:26:14.799" v="5" actId="26606"/>
          <ac:spMkLst>
            <pc:docMk/>
            <pc:sldMk cId="2687841641" sldId="258"/>
            <ac:spMk id="22" creationId="{B01B0E58-A5C8-4CDA-A2E0-35DF94E59857}"/>
          </ac:spMkLst>
        </pc:spChg>
        <pc:spChg chg="add del">
          <ac:chgData name="Jelena Kovacevic" userId="03b14af7c8336e1d" providerId="LiveId" clId="{6550E00D-41AE-4227-8CC3-A0E921D09C14}" dt="2020-05-20T13:26:16.292" v="7" actId="26606"/>
          <ac:spMkLst>
            <pc:docMk/>
            <pc:sldMk cId="2687841641" sldId="258"/>
            <ac:spMk id="24" creationId="{B8DD2392-397B-48BF-BEFA-EA1FB881CA85}"/>
          </ac:spMkLst>
        </pc:spChg>
        <pc:spChg chg="add del">
          <ac:chgData name="Jelena Kovacevic" userId="03b14af7c8336e1d" providerId="LiveId" clId="{6550E00D-41AE-4227-8CC3-A0E921D09C14}" dt="2020-05-20T13:26:20.827" v="9" actId="26606"/>
          <ac:spMkLst>
            <pc:docMk/>
            <pc:sldMk cId="2687841641" sldId="258"/>
            <ac:spMk id="26" creationId="{504BED40-EAF7-4E55-AFF7-2CD840EBD3AA}"/>
          </ac:spMkLst>
        </pc:spChg>
        <pc:spChg chg="add del">
          <ac:chgData name="Jelena Kovacevic" userId="03b14af7c8336e1d" providerId="LiveId" clId="{6550E00D-41AE-4227-8CC3-A0E921D09C14}" dt="2020-05-20T13:26:20.827" v="9" actId="26606"/>
          <ac:spMkLst>
            <pc:docMk/>
            <pc:sldMk cId="2687841641" sldId="258"/>
            <ac:spMk id="27" creationId="{F367CCF1-BB1E-41CF-8499-94A870C33EFA}"/>
          </ac:spMkLst>
        </pc:spChg>
        <pc:spChg chg="add del">
          <ac:chgData name="Jelena Kovacevic" userId="03b14af7c8336e1d" providerId="LiveId" clId="{6550E00D-41AE-4227-8CC3-A0E921D09C14}" dt="2020-05-20T13:26:20.827" v="9" actId="26606"/>
          <ac:spMkLst>
            <pc:docMk/>
            <pc:sldMk cId="2687841641" sldId="258"/>
            <ac:spMk id="28" creationId="{1946CC26-F3FE-415A-B89D-7B6BE91AEAF2}"/>
          </ac:spMkLst>
        </pc:spChg>
        <pc:spChg chg="add del">
          <ac:chgData name="Jelena Kovacevic" userId="03b14af7c8336e1d" providerId="LiveId" clId="{6550E00D-41AE-4227-8CC3-A0E921D09C14}" dt="2020-05-20T13:26:22.678" v="11" actId="26606"/>
          <ac:spMkLst>
            <pc:docMk/>
            <pc:sldMk cId="2687841641" sldId="258"/>
            <ac:spMk id="30" creationId="{3CED7894-4F62-4A6C-8DB5-DB5BE08E9C03}"/>
          </ac:spMkLst>
        </pc:spChg>
        <pc:spChg chg="add del">
          <ac:chgData name="Jelena Kovacevic" userId="03b14af7c8336e1d" providerId="LiveId" clId="{6550E00D-41AE-4227-8CC3-A0E921D09C14}" dt="2020-05-20T13:26:22.678" v="11" actId="26606"/>
          <ac:spMkLst>
            <pc:docMk/>
            <pc:sldMk cId="2687841641" sldId="258"/>
            <ac:spMk id="31" creationId="{E536F3B4-50F6-4C52-8F76-4EB1214719DC}"/>
          </ac:spMkLst>
        </pc:spChg>
        <pc:spChg chg="add del">
          <ac:chgData name="Jelena Kovacevic" userId="03b14af7c8336e1d" providerId="LiveId" clId="{6550E00D-41AE-4227-8CC3-A0E921D09C14}" dt="2020-05-20T13:26:22.678" v="11" actId="26606"/>
          <ac:spMkLst>
            <pc:docMk/>
            <pc:sldMk cId="2687841641" sldId="258"/>
            <ac:spMk id="32" creationId="{1E35E112-206A-4CDA-A991-03FB4F16ADDE}"/>
          </ac:spMkLst>
        </pc:spChg>
        <pc:spChg chg="add del">
          <ac:chgData name="Jelena Kovacevic" userId="03b14af7c8336e1d" providerId="LiveId" clId="{6550E00D-41AE-4227-8CC3-A0E921D09C14}" dt="2020-05-20T13:26:26.002" v="13" actId="26606"/>
          <ac:spMkLst>
            <pc:docMk/>
            <pc:sldMk cId="2687841641" sldId="258"/>
            <ac:spMk id="34" creationId="{9831CBB7-4817-4B54-A7F9-0AE2D0C47870}"/>
          </ac:spMkLst>
        </pc:spChg>
        <pc:spChg chg="add del">
          <ac:chgData name="Jelena Kovacevic" userId="03b14af7c8336e1d" providerId="LiveId" clId="{6550E00D-41AE-4227-8CC3-A0E921D09C14}" dt="2020-05-20T13:26:26.002" v="13" actId="26606"/>
          <ac:spMkLst>
            <pc:docMk/>
            <pc:sldMk cId="2687841641" sldId="258"/>
            <ac:spMk id="35" creationId="{96BC321D-B05F-4857-8880-97F61B9B7858}"/>
          </ac:spMkLst>
        </pc:spChg>
        <pc:spChg chg="add del">
          <ac:chgData name="Jelena Kovacevic" userId="03b14af7c8336e1d" providerId="LiveId" clId="{6550E00D-41AE-4227-8CC3-A0E921D09C14}" dt="2020-05-20T13:26:26.002" v="13" actId="26606"/>
          <ac:spMkLst>
            <pc:docMk/>
            <pc:sldMk cId="2687841641" sldId="258"/>
            <ac:spMk id="36" creationId="{F11FEA87-0E57-4A66-AEBB-B0C99F156260}"/>
          </ac:spMkLst>
        </pc:spChg>
        <pc:spChg chg="add del">
          <ac:chgData name="Jelena Kovacevic" userId="03b14af7c8336e1d" providerId="LiveId" clId="{6550E00D-41AE-4227-8CC3-A0E921D09C14}" dt="2020-05-24T17:09:27.901" v="2251" actId="26606"/>
          <ac:spMkLst>
            <pc:docMk/>
            <pc:sldMk cId="2687841641" sldId="258"/>
            <ac:spMk id="38" creationId="{88C97474-5879-4DB5-B4F3-F0357104BC8E}"/>
          </ac:spMkLst>
        </pc:spChg>
        <pc:spChg chg="add del">
          <ac:chgData name="Jelena Kovacevic" userId="03b14af7c8336e1d" providerId="LiveId" clId="{6550E00D-41AE-4227-8CC3-A0E921D09C14}" dt="2020-05-24T17:09:27.901" v="2251" actId="26606"/>
          <ac:spMkLst>
            <pc:docMk/>
            <pc:sldMk cId="2687841641" sldId="258"/>
            <ac:spMk id="39" creationId="{9831CBB7-4817-4B54-A7F9-0AE2D0C47870}"/>
          </ac:spMkLst>
        </pc:spChg>
        <pc:spChg chg="add del">
          <ac:chgData name="Jelena Kovacevic" userId="03b14af7c8336e1d" providerId="LiveId" clId="{6550E00D-41AE-4227-8CC3-A0E921D09C14}" dt="2020-05-24T17:09:27.901" v="2251" actId="26606"/>
          <ac:spMkLst>
            <pc:docMk/>
            <pc:sldMk cId="2687841641" sldId="258"/>
            <ac:spMk id="40" creationId="{96BC321D-B05F-4857-8880-97F61B9B7858}"/>
          </ac:spMkLst>
        </pc:spChg>
        <pc:spChg chg="add mod">
          <ac:chgData name="Jelena Kovacevic" userId="03b14af7c8336e1d" providerId="LiveId" clId="{6550E00D-41AE-4227-8CC3-A0E921D09C14}" dt="2020-05-24T17:09:27.887" v="2250" actId="26606"/>
          <ac:spMkLst>
            <pc:docMk/>
            <pc:sldMk cId="2687841641" sldId="258"/>
            <ac:spMk id="41" creationId="{26F95376-3212-4262-9FCA-D62198F6F9DC}"/>
          </ac:spMkLst>
        </pc:spChg>
        <pc:spChg chg="add del">
          <ac:chgData name="Jelena Kovacevic" userId="03b14af7c8336e1d" providerId="LiveId" clId="{6550E00D-41AE-4227-8CC3-A0E921D09C14}" dt="2020-05-24T17:07:45.205" v="2232" actId="26606"/>
          <ac:spMkLst>
            <pc:docMk/>
            <pc:sldMk cId="2687841641" sldId="258"/>
            <ac:spMk id="46" creationId="{36B822CC-7DA9-4417-AA94-64CEB676F0B8}"/>
          </ac:spMkLst>
        </pc:spChg>
        <pc:spChg chg="add del">
          <ac:chgData name="Jelena Kovacevic" userId="03b14af7c8336e1d" providerId="LiveId" clId="{6550E00D-41AE-4227-8CC3-A0E921D09C14}" dt="2020-05-24T17:07:45.205" v="2232" actId="26606"/>
          <ac:spMkLst>
            <pc:docMk/>
            <pc:sldMk cId="2687841641" sldId="258"/>
            <ac:spMk id="48" creationId="{AFA01E88-71CC-4FF3-9E81-51E0C32B45E4}"/>
          </ac:spMkLst>
        </pc:spChg>
        <pc:spChg chg="add del">
          <ac:chgData name="Jelena Kovacevic" userId="03b14af7c8336e1d" providerId="LiveId" clId="{6550E00D-41AE-4227-8CC3-A0E921D09C14}" dt="2020-05-24T17:07:55.531" v="2234" actId="26606"/>
          <ac:spMkLst>
            <pc:docMk/>
            <pc:sldMk cId="2687841641" sldId="258"/>
            <ac:spMk id="50" creationId="{B1D4C7A0-6DF2-4F2D-A45D-F111582974C7}"/>
          </ac:spMkLst>
        </pc:spChg>
        <pc:spChg chg="add del">
          <ac:chgData name="Jelena Kovacevic" userId="03b14af7c8336e1d" providerId="LiveId" clId="{6550E00D-41AE-4227-8CC3-A0E921D09C14}" dt="2020-05-24T17:07:55.531" v="2234" actId="26606"/>
          <ac:spMkLst>
            <pc:docMk/>
            <pc:sldMk cId="2687841641" sldId="258"/>
            <ac:spMk id="51" creationId="{E9751CB9-7B25-4EB8-9A6F-82F822549F12}"/>
          </ac:spMkLst>
        </pc:spChg>
        <pc:spChg chg="add del">
          <ac:chgData name="Jelena Kovacevic" userId="03b14af7c8336e1d" providerId="LiveId" clId="{6550E00D-41AE-4227-8CC3-A0E921D09C14}" dt="2020-05-24T17:07:55.531" v="2234" actId="26606"/>
          <ac:spMkLst>
            <pc:docMk/>
            <pc:sldMk cId="2687841641" sldId="258"/>
            <ac:spMk id="52" creationId="{DBF3943D-BCB6-4B31-809D-A005686483B4}"/>
          </ac:spMkLst>
        </pc:spChg>
        <pc:spChg chg="add del">
          <ac:chgData name="Jelena Kovacevic" userId="03b14af7c8336e1d" providerId="LiveId" clId="{6550E00D-41AE-4227-8CC3-A0E921D09C14}" dt="2020-05-24T17:07:55.531" v="2234" actId="26606"/>
          <ac:spMkLst>
            <pc:docMk/>
            <pc:sldMk cId="2687841641" sldId="258"/>
            <ac:spMk id="53" creationId="{E1317383-CF3B-4B02-9512-BECBEF6362A4}"/>
          </ac:spMkLst>
        </pc:spChg>
        <pc:spChg chg="add del">
          <ac:chgData name="Jelena Kovacevic" userId="03b14af7c8336e1d" providerId="LiveId" clId="{6550E00D-41AE-4227-8CC3-A0E921D09C14}" dt="2020-05-24T17:07:55.531" v="2234" actId="26606"/>
          <ac:spMkLst>
            <pc:docMk/>
            <pc:sldMk cId="2687841641" sldId="258"/>
            <ac:spMk id="54" creationId="{39373A6F-2E1F-4613-8E1D-D68057D29F31}"/>
          </ac:spMkLst>
        </pc:spChg>
        <pc:spChg chg="add del">
          <ac:chgData name="Jelena Kovacevic" userId="03b14af7c8336e1d" providerId="LiveId" clId="{6550E00D-41AE-4227-8CC3-A0E921D09C14}" dt="2020-05-24T17:08:17.460" v="2236" actId="26606"/>
          <ac:spMkLst>
            <pc:docMk/>
            <pc:sldMk cId="2687841641" sldId="258"/>
            <ac:spMk id="56" creationId="{88C97474-5879-4DB5-B4F3-F0357104BC8E}"/>
          </ac:spMkLst>
        </pc:spChg>
        <pc:spChg chg="add del">
          <ac:chgData name="Jelena Kovacevic" userId="03b14af7c8336e1d" providerId="LiveId" clId="{6550E00D-41AE-4227-8CC3-A0E921D09C14}" dt="2020-05-24T17:08:17.460" v="2236" actId="26606"/>
          <ac:spMkLst>
            <pc:docMk/>
            <pc:sldMk cId="2687841641" sldId="258"/>
            <ac:spMk id="57" creationId="{9831CBB7-4817-4B54-A7F9-0AE2D0C47870}"/>
          </ac:spMkLst>
        </pc:spChg>
        <pc:spChg chg="add del">
          <ac:chgData name="Jelena Kovacevic" userId="03b14af7c8336e1d" providerId="LiveId" clId="{6550E00D-41AE-4227-8CC3-A0E921D09C14}" dt="2020-05-24T17:08:17.460" v="2236" actId="26606"/>
          <ac:spMkLst>
            <pc:docMk/>
            <pc:sldMk cId="2687841641" sldId="258"/>
            <ac:spMk id="58" creationId="{96BC321D-B05F-4857-8880-97F61B9B7858}"/>
          </ac:spMkLst>
        </pc:spChg>
        <pc:spChg chg="add del">
          <ac:chgData name="Jelena Kovacevic" userId="03b14af7c8336e1d" providerId="LiveId" clId="{6550E00D-41AE-4227-8CC3-A0E921D09C14}" dt="2020-05-24T17:08:22.162" v="2238" actId="26606"/>
          <ac:spMkLst>
            <pc:docMk/>
            <pc:sldMk cId="2687841641" sldId="258"/>
            <ac:spMk id="60" creationId="{504BED40-EAF7-4E55-AFF7-2CD840EBD3AA}"/>
          </ac:spMkLst>
        </pc:spChg>
        <pc:spChg chg="add del">
          <ac:chgData name="Jelena Kovacevic" userId="03b14af7c8336e1d" providerId="LiveId" clId="{6550E00D-41AE-4227-8CC3-A0E921D09C14}" dt="2020-05-24T17:08:22.162" v="2238" actId="26606"/>
          <ac:spMkLst>
            <pc:docMk/>
            <pc:sldMk cId="2687841641" sldId="258"/>
            <ac:spMk id="61" creationId="{F367CCF1-BB1E-41CF-8499-94A870C33EFA}"/>
          </ac:spMkLst>
        </pc:spChg>
        <pc:spChg chg="add del">
          <ac:chgData name="Jelena Kovacevic" userId="03b14af7c8336e1d" providerId="LiveId" clId="{6550E00D-41AE-4227-8CC3-A0E921D09C14}" dt="2020-05-24T17:08:55.002" v="2240" actId="26606"/>
          <ac:spMkLst>
            <pc:docMk/>
            <pc:sldMk cId="2687841641" sldId="258"/>
            <ac:spMk id="63" creationId="{88C97474-5879-4DB5-B4F3-F0357104BC8E}"/>
          </ac:spMkLst>
        </pc:spChg>
        <pc:spChg chg="add del">
          <ac:chgData name="Jelena Kovacevic" userId="03b14af7c8336e1d" providerId="LiveId" clId="{6550E00D-41AE-4227-8CC3-A0E921D09C14}" dt="2020-05-24T17:08:55.002" v="2240" actId="26606"/>
          <ac:spMkLst>
            <pc:docMk/>
            <pc:sldMk cId="2687841641" sldId="258"/>
            <ac:spMk id="64" creationId="{7D2AF00E-D433-4047-863F-BCB69CEC3C35}"/>
          </ac:spMkLst>
        </pc:spChg>
        <pc:spChg chg="add del">
          <ac:chgData name="Jelena Kovacevic" userId="03b14af7c8336e1d" providerId="LiveId" clId="{6550E00D-41AE-4227-8CC3-A0E921D09C14}" dt="2020-05-24T17:08:55.002" v="2240" actId="26606"/>
          <ac:spMkLst>
            <pc:docMk/>
            <pc:sldMk cId="2687841641" sldId="258"/>
            <ac:spMk id="65" creationId="{0997DBEA-6DFC-457A-9850-E535053549D6}"/>
          </ac:spMkLst>
        </pc:spChg>
        <pc:spChg chg="add del">
          <ac:chgData name="Jelena Kovacevic" userId="03b14af7c8336e1d" providerId="LiveId" clId="{6550E00D-41AE-4227-8CC3-A0E921D09C14}" dt="2020-05-24T17:08:55.002" v="2240" actId="26606"/>
          <ac:spMkLst>
            <pc:docMk/>
            <pc:sldMk cId="2687841641" sldId="258"/>
            <ac:spMk id="66" creationId="{79446CF5-953A-4916-BFF4-F5558E5C2359}"/>
          </ac:spMkLst>
        </pc:spChg>
        <pc:spChg chg="add del">
          <ac:chgData name="Jelena Kovacevic" userId="03b14af7c8336e1d" providerId="LiveId" clId="{6550E00D-41AE-4227-8CC3-A0E921D09C14}" dt="2020-05-24T17:08:55.002" v="2240" actId="26606"/>
          <ac:spMkLst>
            <pc:docMk/>
            <pc:sldMk cId="2687841641" sldId="258"/>
            <ac:spMk id="67" creationId="{477B945C-B433-4DFF-9A67-A5C9257E471C}"/>
          </ac:spMkLst>
        </pc:spChg>
        <pc:spChg chg="add del">
          <ac:chgData name="Jelena Kovacevic" userId="03b14af7c8336e1d" providerId="LiveId" clId="{6550E00D-41AE-4227-8CC3-A0E921D09C14}" dt="2020-05-24T17:09:08.043" v="2242" actId="26606"/>
          <ac:spMkLst>
            <pc:docMk/>
            <pc:sldMk cId="2687841641" sldId="258"/>
            <ac:spMk id="69" creationId="{F875149D-F692-45DA-8324-D5E0193D5FC4}"/>
          </ac:spMkLst>
        </pc:spChg>
        <pc:spChg chg="add del">
          <ac:chgData name="Jelena Kovacevic" userId="03b14af7c8336e1d" providerId="LiveId" clId="{6550E00D-41AE-4227-8CC3-A0E921D09C14}" dt="2020-05-24T17:09:08.043" v="2242" actId="26606"/>
          <ac:spMkLst>
            <pc:docMk/>
            <pc:sldMk cId="2687841641" sldId="258"/>
            <ac:spMk id="70" creationId="{C0B19935-C760-4698-9DD1-973C8A428D26}"/>
          </ac:spMkLst>
        </pc:spChg>
        <pc:spChg chg="add del">
          <ac:chgData name="Jelena Kovacevic" userId="03b14af7c8336e1d" providerId="LiveId" clId="{6550E00D-41AE-4227-8CC3-A0E921D09C14}" dt="2020-05-24T17:09:08.043" v="2242" actId="26606"/>
          <ac:spMkLst>
            <pc:docMk/>
            <pc:sldMk cId="2687841641" sldId="258"/>
            <ac:spMk id="71" creationId="{08990612-E008-4F02-AEBB-B140BE753558}"/>
          </ac:spMkLst>
        </pc:spChg>
        <pc:spChg chg="add del">
          <ac:chgData name="Jelena Kovacevic" userId="03b14af7c8336e1d" providerId="LiveId" clId="{6550E00D-41AE-4227-8CC3-A0E921D09C14}" dt="2020-05-24T17:09:08.043" v="2242" actId="26606"/>
          <ac:spMkLst>
            <pc:docMk/>
            <pc:sldMk cId="2687841641" sldId="258"/>
            <ac:spMk id="72" creationId="{A310A41F-3A14-4150-B6CF-0A577DDDEAD2}"/>
          </ac:spMkLst>
        </pc:spChg>
        <pc:spChg chg="add del">
          <ac:chgData name="Jelena Kovacevic" userId="03b14af7c8336e1d" providerId="LiveId" clId="{6550E00D-41AE-4227-8CC3-A0E921D09C14}" dt="2020-05-24T17:09:20.419" v="2244" actId="26606"/>
          <ac:spMkLst>
            <pc:docMk/>
            <pc:sldMk cId="2687841641" sldId="258"/>
            <ac:spMk id="74" creationId="{1BB56EB9-078F-4952-AC1F-149C7A0AE4D5}"/>
          </ac:spMkLst>
        </pc:spChg>
        <pc:spChg chg="add del">
          <ac:chgData name="Jelena Kovacevic" userId="03b14af7c8336e1d" providerId="LiveId" clId="{6550E00D-41AE-4227-8CC3-A0E921D09C14}" dt="2020-05-24T17:09:20.419" v="2244" actId="26606"/>
          <ac:spMkLst>
            <pc:docMk/>
            <pc:sldMk cId="2687841641" sldId="258"/>
            <ac:spMk id="75" creationId="{EE54A6FE-D8CB-48A3-900B-053D4EBD3B85}"/>
          </ac:spMkLst>
        </pc:spChg>
        <pc:spChg chg="add del">
          <ac:chgData name="Jelena Kovacevic" userId="03b14af7c8336e1d" providerId="LiveId" clId="{6550E00D-41AE-4227-8CC3-A0E921D09C14}" dt="2020-05-24T17:09:20.419" v="2244" actId="26606"/>
          <ac:spMkLst>
            <pc:docMk/>
            <pc:sldMk cId="2687841641" sldId="258"/>
            <ac:spMk id="76" creationId="{7B42427A-0A1F-4A55-8705-D9179F1E0CFB}"/>
          </ac:spMkLst>
        </pc:spChg>
        <pc:spChg chg="add del">
          <ac:chgData name="Jelena Kovacevic" userId="03b14af7c8336e1d" providerId="LiveId" clId="{6550E00D-41AE-4227-8CC3-A0E921D09C14}" dt="2020-05-24T17:09:20.419" v="2244" actId="26606"/>
          <ac:spMkLst>
            <pc:docMk/>
            <pc:sldMk cId="2687841641" sldId="258"/>
            <ac:spMk id="77" creationId="{10058680-D07C-4893-B2B7-91543F18AB32}"/>
          </ac:spMkLst>
        </pc:spChg>
        <pc:spChg chg="add del">
          <ac:chgData name="Jelena Kovacevic" userId="03b14af7c8336e1d" providerId="LiveId" clId="{6550E00D-41AE-4227-8CC3-A0E921D09C14}" dt="2020-05-24T17:09:24.830" v="2246" actId="26606"/>
          <ac:spMkLst>
            <pc:docMk/>
            <pc:sldMk cId="2687841641" sldId="258"/>
            <ac:spMk id="79" creationId="{E9751CB9-7B25-4EB8-9A6F-82F822549F12}"/>
          </ac:spMkLst>
        </pc:spChg>
        <pc:spChg chg="add del">
          <ac:chgData name="Jelena Kovacevic" userId="03b14af7c8336e1d" providerId="LiveId" clId="{6550E00D-41AE-4227-8CC3-A0E921D09C14}" dt="2020-05-24T17:09:24.830" v="2246" actId="26606"/>
          <ac:spMkLst>
            <pc:docMk/>
            <pc:sldMk cId="2687841641" sldId="258"/>
            <ac:spMk id="80" creationId="{E1317383-CF3B-4B02-9512-BECBEF6362A4}"/>
          </ac:spMkLst>
        </pc:spChg>
        <pc:spChg chg="add del">
          <ac:chgData name="Jelena Kovacevic" userId="03b14af7c8336e1d" providerId="LiveId" clId="{6550E00D-41AE-4227-8CC3-A0E921D09C14}" dt="2020-05-24T17:09:24.830" v="2246" actId="26606"/>
          <ac:spMkLst>
            <pc:docMk/>
            <pc:sldMk cId="2687841641" sldId="258"/>
            <ac:spMk id="81" creationId="{B1D4C7A0-6DF2-4F2D-A45D-F111582974C7}"/>
          </ac:spMkLst>
        </pc:spChg>
        <pc:spChg chg="add del">
          <ac:chgData name="Jelena Kovacevic" userId="03b14af7c8336e1d" providerId="LiveId" clId="{6550E00D-41AE-4227-8CC3-A0E921D09C14}" dt="2020-05-24T17:09:24.830" v="2246" actId="26606"/>
          <ac:spMkLst>
            <pc:docMk/>
            <pc:sldMk cId="2687841641" sldId="258"/>
            <ac:spMk id="82" creationId="{DBF3943D-BCB6-4B31-809D-A005686483B4}"/>
          </ac:spMkLst>
        </pc:spChg>
        <pc:spChg chg="add del">
          <ac:chgData name="Jelena Kovacevic" userId="03b14af7c8336e1d" providerId="LiveId" clId="{6550E00D-41AE-4227-8CC3-A0E921D09C14}" dt="2020-05-24T17:09:24.830" v="2246" actId="26606"/>
          <ac:spMkLst>
            <pc:docMk/>
            <pc:sldMk cId="2687841641" sldId="258"/>
            <ac:spMk id="83" creationId="{39373A6F-2E1F-4613-8E1D-D68057D29F31}"/>
          </ac:spMkLst>
        </pc:spChg>
        <pc:spChg chg="add del">
          <ac:chgData name="Jelena Kovacevic" userId="03b14af7c8336e1d" providerId="LiveId" clId="{6550E00D-41AE-4227-8CC3-A0E921D09C14}" dt="2020-05-24T17:09:26.896" v="2248" actId="26606"/>
          <ac:spMkLst>
            <pc:docMk/>
            <pc:sldMk cId="2687841641" sldId="258"/>
            <ac:spMk id="85" creationId="{88C97474-5879-4DB5-B4F3-F0357104BC8E}"/>
          </ac:spMkLst>
        </pc:spChg>
        <pc:spChg chg="add del">
          <ac:chgData name="Jelena Kovacevic" userId="03b14af7c8336e1d" providerId="LiveId" clId="{6550E00D-41AE-4227-8CC3-A0E921D09C14}" dt="2020-05-24T17:09:26.896" v="2248" actId="26606"/>
          <ac:spMkLst>
            <pc:docMk/>
            <pc:sldMk cId="2687841641" sldId="258"/>
            <ac:spMk id="86" creationId="{9831CBB7-4817-4B54-A7F9-0AE2D0C47870}"/>
          </ac:spMkLst>
        </pc:spChg>
        <pc:spChg chg="add del">
          <ac:chgData name="Jelena Kovacevic" userId="03b14af7c8336e1d" providerId="LiveId" clId="{6550E00D-41AE-4227-8CC3-A0E921D09C14}" dt="2020-05-24T17:09:26.896" v="2248" actId="26606"/>
          <ac:spMkLst>
            <pc:docMk/>
            <pc:sldMk cId="2687841641" sldId="258"/>
            <ac:spMk id="87" creationId="{96BC321D-B05F-4857-8880-97F61B9B7858}"/>
          </ac:spMkLst>
        </pc:spChg>
        <pc:spChg chg="add del">
          <ac:chgData name="Jelena Kovacevic" userId="03b14af7c8336e1d" providerId="LiveId" clId="{6550E00D-41AE-4227-8CC3-A0E921D09C14}" dt="2020-05-24T17:09:27.887" v="2250" actId="26606"/>
          <ac:spMkLst>
            <pc:docMk/>
            <pc:sldMk cId="2687841641" sldId="258"/>
            <ac:spMk id="89" creationId="{E9751CB9-7B25-4EB8-9A6F-82F822549F12}"/>
          </ac:spMkLst>
        </pc:spChg>
        <pc:spChg chg="add del">
          <ac:chgData name="Jelena Kovacevic" userId="03b14af7c8336e1d" providerId="LiveId" clId="{6550E00D-41AE-4227-8CC3-A0E921D09C14}" dt="2020-05-24T17:09:27.887" v="2250" actId="26606"/>
          <ac:spMkLst>
            <pc:docMk/>
            <pc:sldMk cId="2687841641" sldId="258"/>
            <ac:spMk id="90" creationId="{E1317383-CF3B-4B02-9512-BECBEF6362A4}"/>
          </ac:spMkLst>
        </pc:spChg>
        <pc:spChg chg="add del">
          <ac:chgData name="Jelena Kovacevic" userId="03b14af7c8336e1d" providerId="LiveId" clId="{6550E00D-41AE-4227-8CC3-A0E921D09C14}" dt="2020-05-24T17:09:27.887" v="2250" actId="26606"/>
          <ac:spMkLst>
            <pc:docMk/>
            <pc:sldMk cId="2687841641" sldId="258"/>
            <ac:spMk id="91" creationId="{B1D4C7A0-6DF2-4F2D-A45D-F111582974C7}"/>
          </ac:spMkLst>
        </pc:spChg>
        <pc:spChg chg="add del">
          <ac:chgData name="Jelena Kovacevic" userId="03b14af7c8336e1d" providerId="LiveId" clId="{6550E00D-41AE-4227-8CC3-A0E921D09C14}" dt="2020-05-24T17:09:27.887" v="2250" actId="26606"/>
          <ac:spMkLst>
            <pc:docMk/>
            <pc:sldMk cId="2687841641" sldId="258"/>
            <ac:spMk id="92" creationId="{DBF3943D-BCB6-4B31-809D-A005686483B4}"/>
          </ac:spMkLst>
        </pc:spChg>
        <pc:spChg chg="add del">
          <ac:chgData name="Jelena Kovacevic" userId="03b14af7c8336e1d" providerId="LiveId" clId="{6550E00D-41AE-4227-8CC3-A0E921D09C14}" dt="2020-05-24T17:09:27.887" v="2250" actId="26606"/>
          <ac:spMkLst>
            <pc:docMk/>
            <pc:sldMk cId="2687841641" sldId="258"/>
            <ac:spMk id="93" creationId="{39373A6F-2E1F-4613-8E1D-D68057D29F31}"/>
          </ac:spMkLst>
        </pc:spChg>
        <pc:spChg chg="add">
          <ac:chgData name="Jelena Kovacevic" userId="03b14af7c8336e1d" providerId="LiveId" clId="{6550E00D-41AE-4227-8CC3-A0E921D09C14}" dt="2020-05-24T17:09:27.901" v="2251" actId="26606"/>
          <ac:spMkLst>
            <pc:docMk/>
            <pc:sldMk cId="2687841641" sldId="258"/>
            <ac:spMk id="95" creationId="{88C97474-5879-4DB5-B4F3-F0357104BC8E}"/>
          </ac:spMkLst>
        </pc:spChg>
        <pc:spChg chg="add">
          <ac:chgData name="Jelena Kovacevic" userId="03b14af7c8336e1d" providerId="LiveId" clId="{6550E00D-41AE-4227-8CC3-A0E921D09C14}" dt="2020-05-24T17:09:27.901" v="2251" actId="26606"/>
          <ac:spMkLst>
            <pc:docMk/>
            <pc:sldMk cId="2687841641" sldId="258"/>
            <ac:spMk id="96" creationId="{9831CBB7-4817-4B54-A7F9-0AE2D0C47870}"/>
          </ac:spMkLst>
        </pc:spChg>
        <pc:spChg chg="add">
          <ac:chgData name="Jelena Kovacevic" userId="03b14af7c8336e1d" providerId="LiveId" clId="{6550E00D-41AE-4227-8CC3-A0E921D09C14}" dt="2020-05-24T17:09:27.901" v="2251" actId="26606"/>
          <ac:spMkLst>
            <pc:docMk/>
            <pc:sldMk cId="2687841641" sldId="258"/>
            <ac:spMk id="97" creationId="{96BC321D-B05F-4857-8880-97F61B9B7858}"/>
          </ac:spMkLst>
        </pc:spChg>
        <pc:picChg chg="add mod ord">
          <ac:chgData name="Jelena Kovacevic" userId="03b14af7c8336e1d" providerId="LiveId" clId="{6550E00D-41AE-4227-8CC3-A0E921D09C14}" dt="2020-05-24T17:09:27.887" v="2250" actId="26606"/>
          <ac:picMkLst>
            <pc:docMk/>
            <pc:sldMk cId="2687841641" sldId="258"/>
            <ac:picMk id="5" creationId="{B74CE8E0-14D6-42C2-8906-8994F4D81262}"/>
          </ac:picMkLst>
        </pc:picChg>
      </pc:sldChg>
      <pc:sldChg chg="addSp delSp modSp new mod">
        <pc:chgData name="Jelena Kovacevic" userId="03b14af7c8336e1d" providerId="LiveId" clId="{6550E00D-41AE-4227-8CC3-A0E921D09C14}" dt="2020-05-24T17:02:02.075" v="2082" actId="255"/>
        <pc:sldMkLst>
          <pc:docMk/>
          <pc:sldMk cId="2502388663" sldId="259"/>
        </pc:sldMkLst>
        <pc:spChg chg="mod">
          <ac:chgData name="Jelena Kovacevic" userId="03b14af7c8336e1d" providerId="LiveId" clId="{6550E00D-41AE-4227-8CC3-A0E921D09C14}" dt="2020-05-24T17:02:02.075" v="2082" actId="255"/>
          <ac:spMkLst>
            <pc:docMk/>
            <pc:sldMk cId="2502388663" sldId="259"/>
            <ac:spMk id="2" creationId="{13B3205C-E5D9-4F54-A674-F28E77FC1E8C}"/>
          </ac:spMkLst>
        </pc:spChg>
        <pc:spChg chg="del">
          <ac:chgData name="Jelena Kovacevic" userId="03b14af7c8336e1d" providerId="LiveId" clId="{6550E00D-41AE-4227-8CC3-A0E921D09C14}" dt="2020-05-24T16:36:22.646" v="1051" actId="931"/>
          <ac:spMkLst>
            <pc:docMk/>
            <pc:sldMk cId="2502388663" sldId="259"/>
            <ac:spMk id="3" creationId="{8DF3550B-6D6E-4380-9461-C2FD2BD9F606}"/>
          </ac:spMkLst>
        </pc:spChg>
        <pc:spChg chg="add mod">
          <ac:chgData name="Jelena Kovacevic" userId="03b14af7c8336e1d" providerId="LiveId" clId="{6550E00D-41AE-4227-8CC3-A0E921D09C14}" dt="2020-05-24T16:36:59.616" v="1058" actId="13822"/>
          <ac:spMkLst>
            <pc:docMk/>
            <pc:sldMk cId="2502388663" sldId="259"/>
            <ac:spMk id="6" creationId="{DB26AA05-CE06-4A42-9A07-E598C0DA1A72}"/>
          </ac:spMkLst>
        </pc:spChg>
        <pc:spChg chg="add del mod">
          <ac:chgData name="Jelena Kovacevic" userId="03b14af7c8336e1d" providerId="LiveId" clId="{6550E00D-41AE-4227-8CC3-A0E921D09C14}" dt="2020-05-24T16:38:31.925" v="1076" actId="478"/>
          <ac:spMkLst>
            <pc:docMk/>
            <pc:sldMk cId="2502388663" sldId="259"/>
            <ac:spMk id="7" creationId="{8CF6DCD2-C9B3-49B0-9C8E-1D55B439AED3}"/>
          </ac:spMkLst>
        </pc:spChg>
        <pc:spChg chg="add del mod">
          <ac:chgData name="Jelena Kovacevic" userId="03b14af7c8336e1d" providerId="LiveId" clId="{6550E00D-41AE-4227-8CC3-A0E921D09C14}" dt="2020-05-24T16:38:34.466" v="1077" actId="478"/>
          <ac:spMkLst>
            <pc:docMk/>
            <pc:sldMk cId="2502388663" sldId="259"/>
            <ac:spMk id="8" creationId="{6B6166BE-9CD3-42BB-8E2E-A633FAF6536F}"/>
          </ac:spMkLst>
        </pc:spChg>
        <pc:spChg chg="add mod">
          <ac:chgData name="Jelena Kovacevic" userId="03b14af7c8336e1d" providerId="LiveId" clId="{6550E00D-41AE-4227-8CC3-A0E921D09C14}" dt="2020-05-24T16:39:06.741" v="1084" actId="13822"/>
          <ac:spMkLst>
            <pc:docMk/>
            <pc:sldMk cId="2502388663" sldId="259"/>
            <ac:spMk id="9" creationId="{2F840E2A-04C7-425A-9F76-1A469EE174DD}"/>
          </ac:spMkLst>
        </pc:spChg>
        <pc:spChg chg="add mod">
          <ac:chgData name="Jelena Kovacevic" userId="03b14af7c8336e1d" providerId="LiveId" clId="{6550E00D-41AE-4227-8CC3-A0E921D09C14}" dt="2020-05-24T16:39:44.550" v="1090" actId="13822"/>
          <ac:spMkLst>
            <pc:docMk/>
            <pc:sldMk cId="2502388663" sldId="259"/>
            <ac:spMk id="10" creationId="{9041205C-9B0A-4631-BE58-5133788D0AF6}"/>
          </ac:spMkLst>
        </pc:spChg>
        <pc:spChg chg="add mod">
          <ac:chgData name="Jelena Kovacevic" userId="03b14af7c8336e1d" providerId="LiveId" clId="{6550E00D-41AE-4227-8CC3-A0E921D09C14}" dt="2020-05-24T16:40:13.295" v="1094" actId="13822"/>
          <ac:spMkLst>
            <pc:docMk/>
            <pc:sldMk cId="2502388663" sldId="259"/>
            <ac:spMk id="11" creationId="{E167074B-AEED-443A-963E-A5E6D70C86FA}"/>
          </ac:spMkLst>
        </pc:spChg>
        <pc:spChg chg="add mod">
          <ac:chgData name="Jelena Kovacevic" userId="03b14af7c8336e1d" providerId="LiveId" clId="{6550E00D-41AE-4227-8CC3-A0E921D09C14}" dt="2020-05-24T16:40:40.475" v="1099" actId="13822"/>
          <ac:spMkLst>
            <pc:docMk/>
            <pc:sldMk cId="2502388663" sldId="259"/>
            <ac:spMk id="12" creationId="{85ED984F-8DC9-40EA-8970-4AD5EFD3E3D5}"/>
          </ac:spMkLst>
        </pc:spChg>
        <pc:spChg chg="add mod">
          <ac:chgData name="Jelena Kovacevic" userId="03b14af7c8336e1d" providerId="LiveId" clId="{6550E00D-41AE-4227-8CC3-A0E921D09C14}" dt="2020-05-24T16:41:25.879" v="1106" actId="1076"/>
          <ac:spMkLst>
            <pc:docMk/>
            <pc:sldMk cId="2502388663" sldId="259"/>
            <ac:spMk id="13" creationId="{38098858-A91A-4328-ADD4-6DAB5CFBFC27}"/>
          </ac:spMkLst>
        </pc:spChg>
        <pc:picChg chg="add mod">
          <ac:chgData name="Jelena Kovacevic" userId="03b14af7c8336e1d" providerId="LiveId" clId="{6550E00D-41AE-4227-8CC3-A0E921D09C14}" dt="2020-05-24T16:41:43.265" v="1107" actId="1076"/>
          <ac:picMkLst>
            <pc:docMk/>
            <pc:sldMk cId="2502388663" sldId="259"/>
            <ac:picMk id="5" creationId="{667A98EE-9987-4F7A-BCF4-8B873AC07869}"/>
          </ac:picMkLst>
        </pc:picChg>
      </pc:sldChg>
      <pc:sldChg chg="addSp delSp modSp new del mod setBg setClrOvrMap">
        <pc:chgData name="Jelena Kovacevic" userId="03b14af7c8336e1d" providerId="LiveId" clId="{6550E00D-41AE-4227-8CC3-A0E921D09C14}" dt="2020-05-23T08:31:50.925" v="215" actId="2696"/>
        <pc:sldMkLst>
          <pc:docMk/>
          <pc:sldMk cId="2526177463" sldId="259"/>
        </pc:sldMkLst>
        <pc:spChg chg="mod ord">
          <ac:chgData name="Jelena Kovacevic" userId="03b14af7c8336e1d" providerId="LiveId" clId="{6550E00D-41AE-4227-8CC3-A0E921D09C14}" dt="2020-05-23T08:28:28.252" v="183" actId="26606"/>
          <ac:spMkLst>
            <pc:docMk/>
            <pc:sldMk cId="2526177463" sldId="259"/>
            <ac:spMk id="2" creationId="{D7BD3544-87B5-4F8F-A671-33BFA78ECD49}"/>
          </ac:spMkLst>
        </pc:spChg>
        <pc:spChg chg="del">
          <ac:chgData name="Jelena Kovacevic" userId="03b14af7c8336e1d" providerId="LiveId" clId="{6550E00D-41AE-4227-8CC3-A0E921D09C14}" dt="2020-05-23T08:27:29.050" v="170" actId="931"/>
          <ac:spMkLst>
            <pc:docMk/>
            <pc:sldMk cId="2526177463" sldId="259"/>
            <ac:spMk id="3" creationId="{B994CF7B-3797-4BF1-9FA7-2796E574E34F}"/>
          </ac:spMkLst>
        </pc:spChg>
        <pc:spChg chg="add del">
          <ac:chgData name="Jelena Kovacevic" userId="03b14af7c8336e1d" providerId="LiveId" clId="{6550E00D-41AE-4227-8CC3-A0E921D09C14}" dt="2020-05-23T08:27:43.319" v="178" actId="26606"/>
          <ac:spMkLst>
            <pc:docMk/>
            <pc:sldMk cId="2526177463" sldId="259"/>
            <ac:spMk id="9" creationId="{6922B931-8707-4F38-AD49-BEFE9EEFFFA0}"/>
          </ac:spMkLst>
        </pc:spChg>
        <pc:spChg chg="add del">
          <ac:chgData name="Jelena Kovacevic" userId="03b14af7c8336e1d" providerId="LiveId" clId="{6550E00D-41AE-4227-8CC3-A0E921D09C14}" dt="2020-05-23T08:27:39.721" v="174" actId="26606"/>
          <ac:spMkLst>
            <pc:docMk/>
            <pc:sldMk cId="2526177463" sldId="259"/>
            <ac:spMk id="10" creationId="{DD651B61-325E-4E73-8445-38B0DE8AAAB6}"/>
          </ac:spMkLst>
        </pc:spChg>
        <pc:spChg chg="add del">
          <ac:chgData name="Jelena Kovacevic" userId="03b14af7c8336e1d" providerId="LiveId" clId="{6550E00D-41AE-4227-8CC3-A0E921D09C14}" dt="2020-05-23T08:27:39.721" v="174" actId="26606"/>
          <ac:spMkLst>
            <pc:docMk/>
            <pc:sldMk cId="2526177463" sldId="259"/>
            <ac:spMk id="12" creationId="{B42E5253-D3AC-4AC2-B766-8B34F13C2F5E}"/>
          </ac:spMkLst>
        </pc:spChg>
        <pc:spChg chg="add del">
          <ac:chgData name="Jelena Kovacevic" userId="03b14af7c8336e1d" providerId="LiveId" clId="{6550E00D-41AE-4227-8CC3-A0E921D09C14}" dt="2020-05-23T08:27:39.721" v="174" actId="26606"/>
          <ac:spMkLst>
            <pc:docMk/>
            <pc:sldMk cId="2526177463" sldId="259"/>
            <ac:spMk id="14" creationId="{10AE8D57-436A-4073-9A75-15BB5949F8B4}"/>
          </ac:spMkLst>
        </pc:spChg>
        <pc:spChg chg="add del">
          <ac:chgData name="Jelena Kovacevic" userId="03b14af7c8336e1d" providerId="LiveId" clId="{6550E00D-41AE-4227-8CC3-A0E921D09C14}" dt="2020-05-23T08:27:39.721" v="174" actId="26606"/>
          <ac:spMkLst>
            <pc:docMk/>
            <pc:sldMk cId="2526177463" sldId="259"/>
            <ac:spMk id="16" creationId="{E2852671-8EB6-4EAF-8AF8-65CF3FD66456}"/>
          </ac:spMkLst>
        </pc:spChg>
        <pc:spChg chg="add del">
          <ac:chgData name="Jelena Kovacevic" userId="03b14af7c8336e1d" providerId="LiveId" clId="{6550E00D-41AE-4227-8CC3-A0E921D09C14}" dt="2020-05-23T08:27:39.721" v="174" actId="26606"/>
          <ac:spMkLst>
            <pc:docMk/>
            <pc:sldMk cId="2526177463" sldId="259"/>
            <ac:spMk id="18" creationId="{26B4480E-B7FF-4481-890E-043A69AE6FE2}"/>
          </ac:spMkLst>
        </pc:spChg>
        <pc:spChg chg="add del">
          <ac:chgData name="Jelena Kovacevic" userId="03b14af7c8336e1d" providerId="LiveId" clId="{6550E00D-41AE-4227-8CC3-A0E921D09C14}" dt="2020-05-23T08:27:41.470" v="176" actId="26606"/>
          <ac:spMkLst>
            <pc:docMk/>
            <pc:sldMk cId="2526177463" sldId="259"/>
            <ac:spMk id="22" creationId="{8CF5084D-B617-4011-8406-A93B64723187}"/>
          </ac:spMkLst>
        </pc:spChg>
        <pc:spChg chg="add del">
          <ac:chgData name="Jelena Kovacevic" userId="03b14af7c8336e1d" providerId="LiveId" clId="{6550E00D-41AE-4227-8CC3-A0E921D09C14}" dt="2020-05-23T08:27:41.470" v="176" actId="26606"/>
          <ac:spMkLst>
            <pc:docMk/>
            <pc:sldMk cId="2526177463" sldId="259"/>
            <ac:spMk id="24" creationId="{DD651B61-325E-4E73-8445-38B0DE8AAAB6}"/>
          </ac:spMkLst>
        </pc:spChg>
        <pc:spChg chg="add del">
          <ac:chgData name="Jelena Kovacevic" userId="03b14af7c8336e1d" providerId="LiveId" clId="{6550E00D-41AE-4227-8CC3-A0E921D09C14}" dt="2020-05-23T08:27:41.470" v="176" actId="26606"/>
          <ac:spMkLst>
            <pc:docMk/>
            <pc:sldMk cId="2526177463" sldId="259"/>
            <ac:spMk id="25" creationId="{B42E5253-D3AC-4AC2-B766-8B34F13C2F5E}"/>
          </ac:spMkLst>
        </pc:spChg>
        <pc:spChg chg="add del">
          <ac:chgData name="Jelena Kovacevic" userId="03b14af7c8336e1d" providerId="LiveId" clId="{6550E00D-41AE-4227-8CC3-A0E921D09C14}" dt="2020-05-23T08:27:41.470" v="176" actId="26606"/>
          <ac:spMkLst>
            <pc:docMk/>
            <pc:sldMk cId="2526177463" sldId="259"/>
            <ac:spMk id="26" creationId="{10AE8D57-436A-4073-9A75-15BB5949F8B4}"/>
          </ac:spMkLst>
        </pc:spChg>
        <pc:spChg chg="add del">
          <ac:chgData name="Jelena Kovacevic" userId="03b14af7c8336e1d" providerId="LiveId" clId="{6550E00D-41AE-4227-8CC3-A0E921D09C14}" dt="2020-05-23T08:27:41.470" v="176" actId="26606"/>
          <ac:spMkLst>
            <pc:docMk/>
            <pc:sldMk cId="2526177463" sldId="259"/>
            <ac:spMk id="27" creationId="{E2852671-8EB6-4EAF-8AF8-65CF3FD66456}"/>
          </ac:spMkLst>
        </pc:spChg>
        <pc:spChg chg="add del">
          <ac:chgData name="Jelena Kovacevic" userId="03b14af7c8336e1d" providerId="LiveId" clId="{6550E00D-41AE-4227-8CC3-A0E921D09C14}" dt="2020-05-23T08:27:41.470" v="176" actId="26606"/>
          <ac:spMkLst>
            <pc:docMk/>
            <pc:sldMk cId="2526177463" sldId="259"/>
            <ac:spMk id="28" creationId="{26B4480E-B7FF-4481-890E-043A69AE6FE2}"/>
          </ac:spMkLst>
        </pc:spChg>
        <pc:spChg chg="add del">
          <ac:chgData name="Jelena Kovacevic" userId="03b14af7c8336e1d" providerId="LiveId" clId="{6550E00D-41AE-4227-8CC3-A0E921D09C14}" dt="2020-05-23T08:27:41.470" v="176" actId="26606"/>
          <ac:spMkLst>
            <pc:docMk/>
            <pc:sldMk cId="2526177463" sldId="259"/>
            <ac:spMk id="29" creationId="{8C2840C6-6494-4E12-A428-2012DA7DDF8A}"/>
          </ac:spMkLst>
        </pc:spChg>
        <pc:spChg chg="add del">
          <ac:chgData name="Jelena Kovacevic" userId="03b14af7c8336e1d" providerId="LiveId" clId="{6550E00D-41AE-4227-8CC3-A0E921D09C14}" dt="2020-05-23T08:27:43.319" v="178" actId="26606"/>
          <ac:spMkLst>
            <pc:docMk/>
            <pc:sldMk cId="2526177463" sldId="259"/>
            <ac:spMk id="31" creationId="{E9751CB9-7B25-4EB8-9A6F-82F822549F12}"/>
          </ac:spMkLst>
        </pc:spChg>
        <pc:spChg chg="add del">
          <ac:chgData name="Jelena Kovacevic" userId="03b14af7c8336e1d" providerId="LiveId" clId="{6550E00D-41AE-4227-8CC3-A0E921D09C14}" dt="2020-05-23T08:27:43.319" v="178" actId="26606"/>
          <ac:spMkLst>
            <pc:docMk/>
            <pc:sldMk cId="2526177463" sldId="259"/>
            <ac:spMk id="32" creationId="{E1317383-CF3B-4B02-9512-BECBEF6362A4}"/>
          </ac:spMkLst>
        </pc:spChg>
        <pc:spChg chg="add del">
          <ac:chgData name="Jelena Kovacevic" userId="03b14af7c8336e1d" providerId="LiveId" clId="{6550E00D-41AE-4227-8CC3-A0E921D09C14}" dt="2020-05-23T08:27:43.319" v="178" actId="26606"/>
          <ac:spMkLst>
            <pc:docMk/>
            <pc:sldMk cId="2526177463" sldId="259"/>
            <ac:spMk id="33" creationId="{B1D4C7A0-6DF2-4F2D-A45D-F111582974C7}"/>
          </ac:spMkLst>
        </pc:spChg>
        <pc:spChg chg="add del">
          <ac:chgData name="Jelena Kovacevic" userId="03b14af7c8336e1d" providerId="LiveId" clId="{6550E00D-41AE-4227-8CC3-A0E921D09C14}" dt="2020-05-23T08:27:43.319" v="178" actId="26606"/>
          <ac:spMkLst>
            <pc:docMk/>
            <pc:sldMk cId="2526177463" sldId="259"/>
            <ac:spMk id="34" creationId="{DBF3943D-BCB6-4B31-809D-A005686483B4}"/>
          </ac:spMkLst>
        </pc:spChg>
        <pc:spChg chg="add del">
          <ac:chgData name="Jelena Kovacevic" userId="03b14af7c8336e1d" providerId="LiveId" clId="{6550E00D-41AE-4227-8CC3-A0E921D09C14}" dt="2020-05-23T08:27:43.319" v="178" actId="26606"/>
          <ac:spMkLst>
            <pc:docMk/>
            <pc:sldMk cId="2526177463" sldId="259"/>
            <ac:spMk id="35" creationId="{39373A6F-2E1F-4613-8E1D-D68057D29F31}"/>
          </ac:spMkLst>
        </pc:spChg>
        <pc:spChg chg="add del">
          <ac:chgData name="Jelena Kovacevic" userId="03b14af7c8336e1d" providerId="LiveId" clId="{6550E00D-41AE-4227-8CC3-A0E921D09C14}" dt="2020-05-23T08:28:21.724" v="180" actId="26606"/>
          <ac:spMkLst>
            <pc:docMk/>
            <pc:sldMk cId="2526177463" sldId="259"/>
            <ac:spMk id="37" creationId="{3CED7894-4F62-4A6C-8DB5-DB5BE08E9C03}"/>
          </ac:spMkLst>
        </pc:spChg>
        <pc:spChg chg="add del">
          <ac:chgData name="Jelena Kovacevic" userId="03b14af7c8336e1d" providerId="LiveId" clId="{6550E00D-41AE-4227-8CC3-A0E921D09C14}" dt="2020-05-23T08:28:21.724" v="180" actId="26606"/>
          <ac:spMkLst>
            <pc:docMk/>
            <pc:sldMk cId="2526177463" sldId="259"/>
            <ac:spMk id="38" creationId="{E536F3B4-50F6-4C52-8F76-4EB1214719DC}"/>
          </ac:spMkLst>
        </pc:spChg>
        <pc:spChg chg="add del">
          <ac:chgData name="Jelena Kovacevic" userId="03b14af7c8336e1d" providerId="LiveId" clId="{6550E00D-41AE-4227-8CC3-A0E921D09C14}" dt="2020-05-23T08:28:21.724" v="180" actId="26606"/>
          <ac:spMkLst>
            <pc:docMk/>
            <pc:sldMk cId="2526177463" sldId="259"/>
            <ac:spMk id="39" creationId="{0D5BEE0A-FE11-4F05-9749-BF5786EC22C1}"/>
          </ac:spMkLst>
        </pc:spChg>
        <pc:spChg chg="add del">
          <ac:chgData name="Jelena Kovacevic" userId="03b14af7c8336e1d" providerId="LiveId" clId="{6550E00D-41AE-4227-8CC3-A0E921D09C14}" dt="2020-05-23T08:28:28.228" v="182" actId="26606"/>
          <ac:spMkLst>
            <pc:docMk/>
            <pc:sldMk cId="2526177463" sldId="259"/>
            <ac:spMk id="41" creationId="{1BB56EB9-078F-4952-AC1F-149C7A0AE4D5}"/>
          </ac:spMkLst>
        </pc:spChg>
        <pc:spChg chg="add del">
          <ac:chgData name="Jelena Kovacevic" userId="03b14af7c8336e1d" providerId="LiveId" clId="{6550E00D-41AE-4227-8CC3-A0E921D09C14}" dt="2020-05-23T08:28:28.228" v="182" actId="26606"/>
          <ac:spMkLst>
            <pc:docMk/>
            <pc:sldMk cId="2526177463" sldId="259"/>
            <ac:spMk id="42" creationId="{EE54A6FE-D8CB-48A3-900B-053D4EBD3B85}"/>
          </ac:spMkLst>
        </pc:spChg>
        <pc:spChg chg="add del">
          <ac:chgData name="Jelena Kovacevic" userId="03b14af7c8336e1d" providerId="LiveId" clId="{6550E00D-41AE-4227-8CC3-A0E921D09C14}" dt="2020-05-23T08:28:28.228" v="182" actId="26606"/>
          <ac:spMkLst>
            <pc:docMk/>
            <pc:sldMk cId="2526177463" sldId="259"/>
            <ac:spMk id="43" creationId="{7B42427A-0A1F-4A55-8705-D9179F1E0CFB}"/>
          </ac:spMkLst>
        </pc:spChg>
        <pc:spChg chg="add del">
          <ac:chgData name="Jelena Kovacevic" userId="03b14af7c8336e1d" providerId="LiveId" clId="{6550E00D-41AE-4227-8CC3-A0E921D09C14}" dt="2020-05-23T08:28:28.228" v="182" actId="26606"/>
          <ac:spMkLst>
            <pc:docMk/>
            <pc:sldMk cId="2526177463" sldId="259"/>
            <ac:spMk id="44" creationId="{10058680-D07C-4893-B2B7-91543F18AB32}"/>
          </ac:spMkLst>
        </pc:spChg>
        <pc:spChg chg="add del">
          <ac:chgData name="Jelena Kovacevic" userId="03b14af7c8336e1d" providerId="LiveId" clId="{6550E00D-41AE-4227-8CC3-A0E921D09C14}" dt="2020-05-23T08:28:28.228" v="182" actId="26606"/>
          <ac:spMkLst>
            <pc:docMk/>
            <pc:sldMk cId="2526177463" sldId="259"/>
            <ac:spMk id="45" creationId="{A79D1548-6D0B-418E-B036-25848FDD47A5}"/>
          </ac:spMkLst>
        </pc:spChg>
        <pc:spChg chg="add">
          <ac:chgData name="Jelena Kovacevic" userId="03b14af7c8336e1d" providerId="LiveId" clId="{6550E00D-41AE-4227-8CC3-A0E921D09C14}" dt="2020-05-23T08:28:28.252" v="183" actId="26606"/>
          <ac:spMkLst>
            <pc:docMk/>
            <pc:sldMk cId="2526177463" sldId="259"/>
            <ac:spMk id="47" creationId="{88C97474-5879-4DB5-B4F3-F0357104BC8E}"/>
          </ac:spMkLst>
        </pc:spChg>
        <pc:spChg chg="add">
          <ac:chgData name="Jelena Kovacevic" userId="03b14af7c8336e1d" providerId="LiveId" clId="{6550E00D-41AE-4227-8CC3-A0E921D09C14}" dt="2020-05-23T08:28:28.252" v="183" actId="26606"/>
          <ac:spMkLst>
            <pc:docMk/>
            <pc:sldMk cId="2526177463" sldId="259"/>
            <ac:spMk id="48" creationId="{9831CBB7-4817-4B54-A7F9-0AE2D0C47870}"/>
          </ac:spMkLst>
        </pc:spChg>
        <pc:spChg chg="add">
          <ac:chgData name="Jelena Kovacevic" userId="03b14af7c8336e1d" providerId="LiveId" clId="{6550E00D-41AE-4227-8CC3-A0E921D09C14}" dt="2020-05-23T08:28:28.252" v="183" actId="26606"/>
          <ac:spMkLst>
            <pc:docMk/>
            <pc:sldMk cId="2526177463" sldId="259"/>
            <ac:spMk id="49" creationId="{96BC321D-B05F-4857-8880-97F61B9B7858}"/>
          </ac:spMkLst>
        </pc:spChg>
        <pc:spChg chg="add">
          <ac:chgData name="Jelena Kovacevic" userId="03b14af7c8336e1d" providerId="LiveId" clId="{6550E00D-41AE-4227-8CC3-A0E921D09C14}" dt="2020-05-23T08:28:28.252" v="183" actId="26606"/>
          <ac:spMkLst>
            <pc:docMk/>
            <pc:sldMk cId="2526177463" sldId="259"/>
            <ac:spMk id="50" creationId="{471FCEE7-BBCB-47A8-B715-434541FB72B1}"/>
          </ac:spMkLst>
        </pc:spChg>
        <pc:grpChg chg="add del">
          <ac:chgData name="Jelena Kovacevic" userId="03b14af7c8336e1d" providerId="LiveId" clId="{6550E00D-41AE-4227-8CC3-A0E921D09C14}" dt="2020-05-23T08:27:39.721" v="174" actId="26606"/>
          <ac:grpSpMkLst>
            <pc:docMk/>
            <pc:sldMk cId="2526177463" sldId="259"/>
            <ac:grpSpMk id="20" creationId="{79394E1F-0B5F-497D-B2A6-8383A2A54834}"/>
          </ac:grpSpMkLst>
        </pc:grpChg>
        <pc:picChg chg="add mod">
          <ac:chgData name="Jelena Kovacevic" userId="03b14af7c8336e1d" providerId="LiveId" clId="{6550E00D-41AE-4227-8CC3-A0E921D09C14}" dt="2020-05-23T08:28:28.252" v="183" actId="26606"/>
          <ac:picMkLst>
            <pc:docMk/>
            <pc:sldMk cId="2526177463" sldId="259"/>
            <ac:picMk id="5" creationId="{942A79FD-8AB6-42A8-A714-09F57831E1ED}"/>
          </ac:picMkLst>
        </pc:picChg>
      </pc:sldChg>
      <pc:sldChg chg="addSp delSp modSp new mod setBg setClrOvrMap">
        <pc:chgData name="Jelena Kovacevic" userId="03b14af7c8336e1d" providerId="LiveId" clId="{6550E00D-41AE-4227-8CC3-A0E921D09C14}" dt="2020-05-26T15:41:34.546" v="2636" actId="20577"/>
        <pc:sldMkLst>
          <pc:docMk/>
          <pc:sldMk cId="3067606631" sldId="260"/>
        </pc:sldMkLst>
        <pc:spChg chg="mod">
          <ac:chgData name="Jelena Kovacevic" userId="03b14af7c8336e1d" providerId="LiveId" clId="{6550E00D-41AE-4227-8CC3-A0E921D09C14}" dt="2020-05-24T17:01:24.013" v="2050" actId="26606"/>
          <ac:spMkLst>
            <pc:docMk/>
            <pc:sldMk cId="3067606631" sldId="260"/>
            <ac:spMk id="2" creationId="{422096F6-AD4D-4BDB-9BDF-2CD754BCCBE9}"/>
          </ac:spMkLst>
        </pc:spChg>
        <pc:spChg chg="mod">
          <ac:chgData name="Jelena Kovacevic" userId="03b14af7c8336e1d" providerId="LiveId" clId="{6550E00D-41AE-4227-8CC3-A0E921D09C14}" dt="2020-05-26T15:41:34.546" v="2636" actId="20577"/>
          <ac:spMkLst>
            <pc:docMk/>
            <pc:sldMk cId="3067606631" sldId="260"/>
            <ac:spMk id="3" creationId="{E85A9CDD-2725-4D6B-87D6-C56E0AFE5460}"/>
          </ac:spMkLst>
        </pc:spChg>
        <pc:spChg chg="add del">
          <ac:chgData name="Jelena Kovacevic" userId="03b14af7c8336e1d" providerId="LiveId" clId="{6550E00D-41AE-4227-8CC3-A0E921D09C14}" dt="2020-05-24T17:00:59.264" v="2027" actId="26606"/>
          <ac:spMkLst>
            <pc:docMk/>
            <pc:sldMk cId="3067606631" sldId="260"/>
            <ac:spMk id="8" creationId="{9B6B47BF-F3D0-4678-9B20-DA45E1BCAD6C}"/>
          </ac:spMkLst>
        </pc:spChg>
        <pc:spChg chg="add del">
          <ac:chgData name="Jelena Kovacevic" userId="03b14af7c8336e1d" providerId="LiveId" clId="{6550E00D-41AE-4227-8CC3-A0E921D09C14}" dt="2020-05-24T17:00:59.264" v="2027" actId="26606"/>
          <ac:spMkLst>
            <pc:docMk/>
            <pc:sldMk cId="3067606631" sldId="260"/>
            <ac:spMk id="10" creationId="{19334917-3673-4EF2-BA7C-CC83AEEEAE37}"/>
          </ac:spMkLst>
        </pc:spChg>
        <pc:spChg chg="add del">
          <ac:chgData name="Jelena Kovacevic" userId="03b14af7c8336e1d" providerId="LiveId" clId="{6550E00D-41AE-4227-8CC3-A0E921D09C14}" dt="2020-05-24T17:00:59.264" v="2027" actId="26606"/>
          <ac:spMkLst>
            <pc:docMk/>
            <pc:sldMk cId="3067606631" sldId="260"/>
            <ac:spMk id="12" creationId="{E1589AE1-C0FC-4B66-9C0D-9EB92F40F440}"/>
          </ac:spMkLst>
        </pc:spChg>
        <pc:spChg chg="add del">
          <ac:chgData name="Jelena Kovacevic" userId="03b14af7c8336e1d" providerId="LiveId" clId="{6550E00D-41AE-4227-8CC3-A0E921D09C14}" dt="2020-05-24T17:01:01.321" v="2029" actId="26606"/>
          <ac:spMkLst>
            <pc:docMk/>
            <pc:sldMk cId="3067606631" sldId="260"/>
            <ac:spMk id="14" creationId="{98DDD5E5-0097-4C6C-B266-5732EDA96CC4}"/>
          </ac:spMkLst>
        </pc:spChg>
        <pc:spChg chg="add del">
          <ac:chgData name="Jelena Kovacevic" userId="03b14af7c8336e1d" providerId="LiveId" clId="{6550E00D-41AE-4227-8CC3-A0E921D09C14}" dt="2020-05-24T17:01:01.321" v="2029" actId="26606"/>
          <ac:spMkLst>
            <pc:docMk/>
            <pc:sldMk cId="3067606631" sldId="260"/>
            <ac:spMk id="15" creationId="{F858DF7D-C2D0-4B03-A7A0-2F06B789EE35}"/>
          </ac:spMkLst>
        </pc:spChg>
        <pc:spChg chg="add del">
          <ac:chgData name="Jelena Kovacevic" userId="03b14af7c8336e1d" providerId="LiveId" clId="{6550E00D-41AE-4227-8CC3-A0E921D09C14}" dt="2020-05-24T17:01:01.321" v="2029" actId="26606"/>
          <ac:spMkLst>
            <pc:docMk/>
            <pc:sldMk cId="3067606631" sldId="260"/>
            <ac:spMk id="16" creationId="{8952EF87-C74F-4D3F-9CAD-EEA1733C9BD0}"/>
          </ac:spMkLst>
        </pc:spChg>
        <pc:spChg chg="add del">
          <ac:chgData name="Jelena Kovacevic" userId="03b14af7c8336e1d" providerId="LiveId" clId="{6550E00D-41AE-4227-8CC3-A0E921D09C14}" dt="2020-05-24T17:01:01.321" v="2029" actId="26606"/>
          <ac:spMkLst>
            <pc:docMk/>
            <pc:sldMk cId="3067606631" sldId="260"/>
            <ac:spMk id="17" creationId="{1B26B711-3121-40B0-8377-A64F3DC00C7A}"/>
          </ac:spMkLst>
        </pc:spChg>
        <pc:spChg chg="add del">
          <ac:chgData name="Jelena Kovacevic" userId="03b14af7c8336e1d" providerId="LiveId" clId="{6550E00D-41AE-4227-8CC3-A0E921D09C14}" dt="2020-05-24T17:01:01.321" v="2029" actId="26606"/>
          <ac:spMkLst>
            <pc:docMk/>
            <pc:sldMk cId="3067606631" sldId="260"/>
            <ac:spMk id="18" creationId="{645C4D3D-ABBA-4B4E-93E5-01E343719849}"/>
          </ac:spMkLst>
        </pc:spChg>
        <pc:spChg chg="add del">
          <ac:chgData name="Jelena Kovacevic" userId="03b14af7c8336e1d" providerId="LiveId" clId="{6550E00D-41AE-4227-8CC3-A0E921D09C14}" dt="2020-05-24T17:01:02.686" v="2031" actId="26606"/>
          <ac:spMkLst>
            <pc:docMk/>
            <pc:sldMk cId="3067606631" sldId="260"/>
            <ac:spMk id="20" creationId="{B373F125-DEF3-41D6-9918-AB21A2ACC37A}"/>
          </ac:spMkLst>
        </pc:spChg>
        <pc:spChg chg="add del">
          <ac:chgData name="Jelena Kovacevic" userId="03b14af7c8336e1d" providerId="LiveId" clId="{6550E00D-41AE-4227-8CC3-A0E921D09C14}" dt="2020-05-24T17:01:02.686" v="2031" actId="26606"/>
          <ac:spMkLst>
            <pc:docMk/>
            <pc:sldMk cId="3067606631" sldId="260"/>
            <ac:spMk id="21" creationId="{71E9F226-EB6E-48C9-ADDA-636DE4BF4EBE}"/>
          </ac:spMkLst>
        </pc:spChg>
        <pc:spChg chg="add del">
          <ac:chgData name="Jelena Kovacevic" userId="03b14af7c8336e1d" providerId="LiveId" clId="{6550E00D-41AE-4227-8CC3-A0E921D09C14}" dt="2020-05-24T17:01:04.049" v="2033" actId="26606"/>
          <ac:spMkLst>
            <pc:docMk/>
            <pc:sldMk cId="3067606631" sldId="260"/>
            <ac:spMk id="23" creationId="{9B6B47BF-F3D0-4678-9B20-DA45E1BCAD6C}"/>
          </ac:spMkLst>
        </pc:spChg>
        <pc:spChg chg="add del">
          <ac:chgData name="Jelena Kovacevic" userId="03b14af7c8336e1d" providerId="LiveId" clId="{6550E00D-41AE-4227-8CC3-A0E921D09C14}" dt="2020-05-24T17:01:04.049" v="2033" actId="26606"/>
          <ac:spMkLst>
            <pc:docMk/>
            <pc:sldMk cId="3067606631" sldId="260"/>
            <ac:spMk id="24" creationId="{19334917-3673-4EF2-BA7C-CC83AEEEAE37}"/>
          </ac:spMkLst>
        </pc:spChg>
        <pc:spChg chg="add del">
          <ac:chgData name="Jelena Kovacevic" userId="03b14af7c8336e1d" providerId="LiveId" clId="{6550E00D-41AE-4227-8CC3-A0E921D09C14}" dt="2020-05-24T17:01:04.049" v="2033" actId="26606"/>
          <ac:spMkLst>
            <pc:docMk/>
            <pc:sldMk cId="3067606631" sldId="260"/>
            <ac:spMk id="25" creationId="{E1589AE1-C0FC-4B66-9C0D-9EB92F40F440}"/>
          </ac:spMkLst>
        </pc:spChg>
        <pc:spChg chg="add del">
          <ac:chgData name="Jelena Kovacevic" userId="03b14af7c8336e1d" providerId="LiveId" clId="{6550E00D-41AE-4227-8CC3-A0E921D09C14}" dt="2020-05-24T17:01:05.302" v="2035" actId="26606"/>
          <ac:spMkLst>
            <pc:docMk/>
            <pc:sldMk cId="3067606631" sldId="260"/>
            <ac:spMk id="27" creationId="{8D1F1056-9A78-4FBC-9404-54512B6B5852}"/>
          </ac:spMkLst>
        </pc:spChg>
        <pc:spChg chg="add del">
          <ac:chgData name="Jelena Kovacevic" userId="03b14af7c8336e1d" providerId="LiveId" clId="{6550E00D-41AE-4227-8CC3-A0E921D09C14}" dt="2020-05-24T17:01:05.302" v="2035" actId="26606"/>
          <ac:spMkLst>
            <pc:docMk/>
            <pc:sldMk cId="3067606631" sldId="260"/>
            <ac:spMk id="28" creationId="{9659E4B7-86DE-4B00-A707-DD85CE5DB356}"/>
          </ac:spMkLst>
        </pc:spChg>
        <pc:spChg chg="add del">
          <ac:chgData name="Jelena Kovacevic" userId="03b14af7c8336e1d" providerId="LiveId" clId="{6550E00D-41AE-4227-8CC3-A0E921D09C14}" dt="2020-05-24T17:01:06.449" v="2037" actId="26606"/>
          <ac:spMkLst>
            <pc:docMk/>
            <pc:sldMk cId="3067606631" sldId="260"/>
            <ac:spMk id="30" creationId="{5409F327-FE5B-45BE-9891-0AC2BB3C7579}"/>
          </ac:spMkLst>
        </pc:spChg>
        <pc:spChg chg="add del">
          <ac:chgData name="Jelena Kovacevic" userId="03b14af7c8336e1d" providerId="LiveId" clId="{6550E00D-41AE-4227-8CC3-A0E921D09C14}" dt="2020-05-24T17:01:06.449" v="2037" actId="26606"/>
          <ac:spMkLst>
            <pc:docMk/>
            <pc:sldMk cId="3067606631" sldId="260"/>
            <ac:spMk id="31" creationId="{CCEA2409-B68F-42C1-811F-AF7213494547}"/>
          </ac:spMkLst>
        </pc:spChg>
        <pc:spChg chg="add del">
          <ac:chgData name="Jelena Kovacevic" userId="03b14af7c8336e1d" providerId="LiveId" clId="{6550E00D-41AE-4227-8CC3-A0E921D09C14}" dt="2020-05-24T17:01:06.449" v="2037" actId="26606"/>
          <ac:spMkLst>
            <pc:docMk/>
            <pc:sldMk cId="3067606631" sldId="260"/>
            <ac:spMk id="32" creationId="{63426179-F318-4F63-8D09-77B498805372}"/>
          </ac:spMkLst>
        </pc:spChg>
        <pc:spChg chg="add del">
          <ac:chgData name="Jelena Kovacevic" userId="03b14af7c8336e1d" providerId="LiveId" clId="{6550E00D-41AE-4227-8CC3-A0E921D09C14}" dt="2020-05-24T17:01:06.449" v="2037" actId="26606"/>
          <ac:spMkLst>
            <pc:docMk/>
            <pc:sldMk cId="3067606631" sldId="260"/>
            <ac:spMk id="33" creationId="{85292831-A37E-45F7-8CA8-0223DD3FA589}"/>
          </ac:spMkLst>
        </pc:spChg>
        <pc:spChg chg="add del">
          <ac:chgData name="Jelena Kovacevic" userId="03b14af7c8336e1d" providerId="LiveId" clId="{6550E00D-41AE-4227-8CC3-A0E921D09C14}" dt="2020-05-24T17:01:06.449" v="2037" actId="26606"/>
          <ac:spMkLst>
            <pc:docMk/>
            <pc:sldMk cId="3067606631" sldId="260"/>
            <ac:spMk id="34" creationId="{8EC5F669-E01C-4167-93A6-B06BE1C9D817}"/>
          </ac:spMkLst>
        </pc:spChg>
        <pc:spChg chg="add del">
          <ac:chgData name="Jelena Kovacevic" userId="03b14af7c8336e1d" providerId="LiveId" clId="{6550E00D-41AE-4227-8CC3-A0E921D09C14}" dt="2020-05-24T17:01:07.740" v="2039" actId="26606"/>
          <ac:spMkLst>
            <pc:docMk/>
            <pc:sldMk cId="3067606631" sldId="260"/>
            <ac:spMk id="36" creationId="{A3B89715-0C08-460F-B428-54CD79978851}"/>
          </ac:spMkLst>
        </pc:spChg>
        <pc:spChg chg="add del">
          <ac:chgData name="Jelena Kovacevic" userId="03b14af7c8336e1d" providerId="LiveId" clId="{6550E00D-41AE-4227-8CC3-A0E921D09C14}" dt="2020-05-24T17:01:07.740" v="2039" actId="26606"/>
          <ac:spMkLst>
            <pc:docMk/>
            <pc:sldMk cId="3067606631" sldId="260"/>
            <ac:spMk id="37" creationId="{8A434A18-CAD8-4C01-93B9-1FDCC12CC814}"/>
          </ac:spMkLst>
        </pc:spChg>
        <pc:spChg chg="add del">
          <ac:chgData name="Jelena Kovacevic" userId="03b14af7c8336e1d" providerId="LiveId" clId="{6550E00D-41AE-4227-8CC3-A0E921D09C14}" dt="2020-05-24T17:01:07.740" v="2039" actId="26606"/>
          <ac:spMkLst>
            <pc:docMk/>
            <pc:sldMk cId="3067606631" sldId="260"/>
            <ac:spMk id="38" creationId="{C100436C-9F48-41B9-A514-820CACA07426}"/>
          </ac:spMkLst>
        </pc:spChg>
        <pc:spChg chg="add del">
          <ac:chgData name="Jelena Kovacevic" userId="03b14af7c8336e1d" providerId="LiveId" clId="{6550E00D-41AE-4227-8CC3-A0E921D09C14}" dt="2020-05-24T17:01:07.740" v="2039" actId="26606"/>
          <ac:spMkLst>
            <pc:docMk/>
            <pc:sldMk cId="3067606631" sldId="260"/>
            <ac:spMk id="39" creationId="{8B10964E-DDA5-46BF-8376-4486F05B7867}"/>
          </ac:spMkLst>
        </pc:spChg>
        <pc:spChg chg="add del">
          <ac:chgData name="Jelena Kovacevic" userId="03b14af7c8336e1d" providerId="LiveId" clId="{6550E00D-41AE-4227-8CC3-A0E921D09C14}" dt="2020-05-24T17:01:07.740" v="2039" actId="26606"/>
          <ac:spMkLst>
            <pc:docMk/>
            <pc:sldMk cId="3067606631" sldId="260"/>
            <ac:spMk id="40" creationId="{7937B2BA-7A3F-4338-9F35-A23EE736762E}"/>
          </ac:spMkLst>
        </pc:spChg>
        <pc:spChg chg="add del">
          <ac:chgData name="Jelena Kovacevic" userId="03b14af7c8336e1d" providerId="LiveId" clId="{6550E00D-41AE-4227-8CC3-A0E921D09C14}" dt="2020-05-24T17:01:08.939" v="2041" actId="26606"/>
          <ac:spMkLst>
            <pc:docMk/>
            <pc:sldMk cId="3067606631" sldId="260"/>
            <ac:spMk id="42" creationId="{5409F327-FE5B-45BE-9891-0AC2BB3C7579}"/>
          </ac:spMkLst>
        </pc:spChg>
        <pc:spChg chg="add del">
          <ac:chgData name="Jelena Kovacevic" userId="03b14af7c8336e1d" providerId="LiveId" clId="{6550E00D-41AE-4227-8CC3-A0E921D09C14}" dt="2020-05-24T17:01:08.939" v="2041" actId="26606"/>
          <ac:spMkLst>
            <pc:docMk/>
            <pc:sldMk cId="3067606631" sldId="260"/>
            <ac:spMk id="43" creationId="{CCEA2409-B68F-42C1-811F-AF7213494547}"/>
          </ac:spMkLst>
        </pc:spChg>
        <pc:spChg chg="add del">
          <ac:chgData name="Jelena Kovacevic" userId="03b14af7c8336e1d" providerId="LiveId" clId="{6550E00D-41AE-4227-8CC3-A0E921D09C14}" dt="2020-05-24T17:01:08.939" v="2041" actId="26606"/>
          <ac:spMkLst>
            <pc:docMk/>
            <pc:sldMk cId="3067606631" sldId="260"/>
            <ac:spMk id="44" creationId="{63426179-F318-4F63-8D09-77B498805372}"/>
          </ac:spMkLst>
        </pc:spChg>
        <pc:spChg chg="add del">
          <ac:chgData name="Jelena Kovacevic" userId="03b14af7c8336e1d" providerId="LiveId" clId="{6550E00D-41AE-4227-8CC3-A0E921D09C14}" dt="2020-05-24T17:01:08.939" v="2041" actId="26606"/>
          <ac:spMkLst>
            <pc:docMk/>
            <pc:sldMk cId="3067606631" sldId="260"/>
            <ac:spMk id="45" creationId="{85292831-A37E-45F7-8CA8-0223DD3FA589}"/>
          </ac:spMkLst>
        </pc:spChg>
        <pc:spChg chg="add del">
          <ac:chgData name="Jelena Kovacevic" userId="03b14af7c8336e1d" providerId="LiveId" clId="{6550E00D-41AE-4227-8CC3-A0E921D09C14}" dt="2020-05-24T17:01:08.939" v="2041" actId="26606"/>
          <ac:spMkLst>
            <pc:docMk/>
            <pc:sldMk cId="3067606631" sldId="260"/>
            <ac:spMk id="46" creationId="{10324C00-B801-4706-ABF7-3B9B31DB06EA}"/>
          </ac:spMkLst>
        </pc:spChg>
        <pc:spChg chg="add del">
          <ac:chgData name="Jelena Kovacevic" userId="03b14af7c8336e1d" providerId="LiveId" clId="{6550E00D-41AE-4227-8CC3-A0E921D09C14}" dt="2020-05-24T17:01:13.766" v="2043" actId="26606"/>
          <ac:spMkLst>
            <pc:docMk/>
            <pc:sldMk cId="3067606631" sldId="260"/>
            <ac:spMk id="48" creationId="{A43B05A4-157F-403C-939A-ED1B6A0A029C}"/>
          </ac:spMkLst>
        </pc:spChg>
        <pc:spChg chg="add del">
          <ac:chgData name="Jelena Kovacevic" userId="03b14af7c8336e1d" providerId="LiveId" clId="{6550E00D-41AE-4227-8CC3-A0E921D09C14}" dt="2020-05-24T17:01:13.766" v="2043" actId="26606"/>
          <ac:spMkLst>
            <pc:docMk/>
            <pc:sldMk cId="3067606631" sldId="260"/>
            <ac:spMk id="49" creationId="{E8CCE107-A70B-4916-9A0B-751C70B9B597}"/>
          </ac:spMkLst>
        </pc:spChg>
        <pc:spChg chg="add del">
          <ac:chgData name="Jelena Kovacevic" userId="03b14af7c8336e1d" providerId="LiveId" clId="{6550E00D-41AE-4227-8CC3-A0E921D09C14}" dt="2020-05-24T17:01:13.766" v="2043" actId="26606"/>
          <ac:spMkLst>
            <pc:docMk/>
            <pc:sldMk cId="3067606631" sldId="260"/>
            <ac:spMk id="50" creationId="{9A925BC7-7CC5-4A0C-9B3D-8829EBF281BD}"/>
          </ac:spMkLst>
        </pc:spChg>
        <pc:spChg chg="add del">
          <ac:chgData name="Jelena Kovacevic" userId="03b14af7c8336e1d" providerId="LiveId" clId="{6550E00D-41AE-4227-8CC3-A0E921D09C14}" dt="2020-05-24T17:01:13.766" v="2043" actId="26606"/>
          <ac:spMkLst>
            <pc:docMk/>
            <pc:sldMk cId="3067606631" sldId="260"/>
            <ac:spMk id="51" creationId="{6E67D916-28C7-4965-BA3C-287FB857979C}"/>
          </ac:spMkLst>
        </pc:spChg>
        <pc:spChg chg="add del">
          <ac:chgData name="Jelena Kovacevic" userId="03b14af7c8336e1d" providerId="LiveId" clId="{6550E00D-41AE-4227-8CC3-A0E921D09C14}" dt="2020-05-24T17:01:15.614" v="2045" actId="26606"/>
          <ac:spMkLst>
            <pc:docMk/>
            <pc:sldMk cId="3067606631" sldId="260"/>
            <ac:spMk id="53" creationId="{F92989FB-1024-49B7-BDF1-B3CE27D48623}"/>
          </ac:spMkLst>
        </pc:spChg>
        <pc:spChg chg="add del">
          <ac:chgData name="Jelena Kovacevic" userId="03b14af7c8336e1d" providerId="LiveId" clId="{6550E00D-41AE-4227-8CC3-A0E921D09C14}" dt="2020-05-24T17:01:15.614" v="2045" actId="26606"/>
          <ac:spMkLst>
            <pc:docMk/>
            <pc:sldMk cId="3067606631" sldId="260"/>
            <ac:spMk id="54" creationId="{DFEE959E-BF10-4204-9556-D1707088D445}"/>
          </ac:spMkLst>
        </pc:spChg>
        <pc:spChg chg="add del">
          <ac:chgData name="Jelena Kovacevic" userId="03b14af7c8336e1d" providerId="LiveId" clId="{6550E00D-41AE-4227-8CC3-A0E921D09C14}" dt="2020-05-24T17:01:15.614" v="2045" actId="26606"/>
          <ac:spMkLst>
            <pc:docMk/>
            <pc:sldMk cId="3067606631" sldId="260"/>
            <ac:spMk id="55" creationId="{DDD17B6A-CB37-4005-9681-A20AFCDC7822}"/>
          </ac:spMkLst>
        </pc:spChg>
        <pc:spChg chg="add del">
          <ac:chgData name="Jelena Kovacevic" userId="03b14af7c8336e1d" providerId="LiveId" clId="{6550E00D-41AE-4227-8CC3-A0E921D09C14}" dt="2020-05-24T17:01:15.614" v="2045" actId="26606"/>
          <ac:spMkLst>
            <pc:docMk/>
            <pc:sldMk cId="3067606631" sldId="260"/>
            <ac:spMk id="56" creationId="{3B7BBDE9-DAED-40B0-A640-503C918D1CE3}"/>
          </ac:spMkLst>
        </pc:spChg>
        <pc:spChg chg="add del">
          <ac:chgData name="Jelena Kovacevic" userId="03b14af7c8336e1d" providerId="LiveId" clId="{6550E00D-41AE-4227-8CC3-A0E921D09C14}" dt="2020-05-24T17:01:15.614" v="2045" actId="26606"/>
          <ac:spMkLst>
            <pc:docMk/>
            <pc:sldMk cId="3067606631" sldId="260"/>
            <ac:spMk id="57" creationId="{7BC7EA7B-802E-41F4-8926-C4475287AA31}"/>
          </ac:spMkLst>
        </pc:spChg>
        <pc:spChg chg="add del">
          <ac:chgData name="Jelena Kovacevic" userId="03b14af7c8336e1d" providerId="LiveId" clId="{6550E00D-41AE-4227-8CC3-A0E921D09C14}" dt="2020-05-24T17:01:18.225" v="2047" actId="26606"/>
          <ac:spMkLst>
            <pc:docMk/>
            <pc:sldMk cId="3067606631" sldId="260"/>
            <ac:spMk id="59" creationId="{18FFF8BA-E008-4068-851C-2CED296AC5C1}"/>
          </ac:spMkLst>
        </pc:spChg>
        <pc:spChg chg="add del">
          <ac:chgData name="Jelena Kovacevic" userId="03b14af7c8336e1d" providerId="LiveId" clId="{6550E00D-41AE-4227-8CC3-A0E921D09C14}" dt="2020-05-24T17:01:18.225" v="2047" actId="26606"/>
          <ac:spMkLst>
            <pc:docMk/>
            <pc:sldMk cId="3067606631" sldId="260"/>
            <ac:spMk id="60" creationId="{832B0DA7-13B0-4805-B9BD-9BFACCB233CC}"/>
          </ac:spMkLst>
        </pc:spChg>
        <pc:spChg chg="add del">
          <ac:chgData name="Jelena Kovacevic" userId="03b14af7c8336e1d" providerId="LiveId" clId="{6550E00D-41AE-4227-8CC3-A0E921D09C14}" dt="2020-05-24T17:01:18.225" v="2047" actId="26606"/>
          <ac:spMkLst>
            <pc:docMk/>
            <pc:sldMk cId="3067606631" sldId="260"/>
            <ac:spMk id="61" creationId="{D5D17921-1EF4-488E-A9AA-AC6B7F3CE91D}"/>
          </ac:spMkLst>
        </pc:spChg>
        <pc:spChg chg="add del">
          <ac:chgData name="Jelena Kovacevic" userId="03b14af7c8336e1d" providerId="LiveId" clId="{6550E00D-41AE-4227-8CC3-A0E921D09C14}" dt="2020-05-24T17:01:23.989" v="2049" actId="26606"/>
          <ac:spMkLst>
            <pc:docMk/>
            <pc:sldMk cId="3067606631" sldId="260"/>
            <ac:spMk id="63" creationId="{B373F125-DEF3-41D6-9918-AB21A2ACC37A}"/>
          </ac:spMkLst>
        </pc:spChg>
        <pc:spChg chg="add del">
          <ac:chgData name="Jelena Kovacevic" userId="03b14af7c8336e1d" providerId="LiveId" clId="{6550E00D-41AE-4227-8CC3-A0E921D09C14}" dt="2020-05-24T17:01:23.989" v="2049" actId="26606"/>
          <ac:spMkLst>
            <pc:docMk/>
            <pc:sldMk cId="3067606631" sldId="260"/>
            <ac:spMk id="64" creationId="{71E9F226-EB6E-48C9-ADDA-636DE4BF4EBE}"/>
          </ac:spMkLst>
        </pc:spChg>
        <pc:spChg chg="add">
          <ac:chgData name="Jelena Kovacevic" userId="03b14af7c8336e1d" providerId="LiveId" clId="{6550E00D-41AE-4227-8CC3-A0E921D09C14}" dt="2020-05-24T17:01:24.013" v="2050" actId="26606"/>
          <ac:spMkLst>
            <pc:docMk/>
            <pc:sldMk cId="3067606631" sldId="260"/>
            <ac:spMk id="66" creationId="{9B6B47BF-F3D0-4678-9B20-DA45E1BCAD6C}"/>
          </ac:spMkLst>
        </pc:spChg>
        <pc:spChg chg="add">
          <ac:chgData name="Jelena Kovacevic" userId="03b14af7c8336e1d" providerId="LiveId" clId="{6550E00D-41AE-4227-8CC3-A0E921D09C14}" dt="2020-05-24T17:01:24.013" v="2050" actId="26606"/>
          <ac:spMkLst>
            <pc:docMk/>
            <pc:sldMk cId="3067606631" sldId="260"/>
            <ac:spMk id="67" creationId="{19334917-3673-4EF2-BA7C-CC83AEEEAE37}"/>
          </ac:spMkLst>
        </pc:spChg>
        <pc:spChg chg="add">
          <ac:chgData name="Jelena Kovacevic" userId="03b14af7c8336e1d" providerId="LiveId" clId="{6550E00D-41AE-4227-8CC3-A0E921D09C14}" dt="2020-05-24T17:01:24.013" v="2050" actId="26606"/>
          <ac:spMkLst>
            <pc:docMk/>
            <pc:sldMk cId="3067606631" sldId="260"/>
            <ac:spMk id="68" creationId="{E1589AE1-C0FC-4B66-9C0D-9EB92F40F440}"/>
          </ac:spMkLst>
        </pc:spChg>
      </pc:sldChg>
      <pc:sldChg chg="addSp delSp modSp new mod setBg setClrOvrMap">
        <pc:chgData name="Jelena Kovacevic" userId="03b14af7c8336e1d" providerId="LiveId" clId="{6550E00D-41AE-4227-8CC3-A0E921D09C14}" dt="2020-05-30T09:43:58.556" v="3982" actId="20577"/>
        <pc:sldMkLst>
          <pc:docMk/>
          <pc:sldMk cId="3038833600" sldId="261"/>
        </pc:sldMkLst>
        <pc:spChg chg="mod ord">
          <ac:chgData name="Jelena Kovacevic" userId="03b14af7c8336e1d" providerId="LiveId" clId="{6550E00D-41AE-4227-8CC3-A0E921D09C14}" dt="2020-05-30T07:36:35.302" v="3980" actId="26606"/>
          <ac:spMkLst>
            <pc:docMk/>
            <pc:sldMk cId="3038833600" sldId="261"/>
            <ac:spMk id="2" creationId="{DCA82CB4-F8DE-4A95-BF23-61093197F7AE}"/>
          </ac:spMkLst>
        </pc:spChg>
        <pc:spChg chg="del">
          <ac:chgData name="Jelena Kovacevic" userId="03b14af7c8336e1d" providerId="LiveId" clId="{6550E00D-41AE-4227-8CC3-A0E921D09C14}" dt="2020-05-27T08:31:05.879" v="2637" actId="931"/>
          <ac:spMkLst>
            <pc:docMk/>
            <pc:sldMk cId="3038833600" sldId="261"/>
            <ac:spMk id="3" creationId="{68B48D6B-DEAC-44C7-A5D0-BC4149E7E1B8}"/>
          </ac:spMkLst>
        </pc:spChg>
        <pc:spChg chg="add del">
          <ac:chgData name="Jelena Kovacevic" userId="03b14af7c8336e1d" providerId="LiveId" clId="{6550E00D-41AE-4227-8CC3-A0E921D09C14}" dt="2020-05-27T08:31:46.604" v="2649" actId="26606"/>
          <ac:spMkLst>
            <pc:docMk/>
            <pc:sldMk cId="3038833600" sldId="261"/>
            <ac:spMk id="9" creationId="{29FF0FE4-3E2F-4C8F-8398-428A5D02BE31}"/>
          </ac:spMkLst>
        </pc:spChg>
        <pc:spChg chg="add del">
          <ac:chgData name="Jelena Kovacevic" userId="03b14af7c8336e1d" providerId="LiveId" clId="{6550E00D-41AE-4227-8CC3-A0E921D09C14}" dt="2020-05-27T08:31:36.552" v="2643" actId="26606"/>
          <ac:spMkLst>
            <pc:docMk/>
            <pc:sldMk cId="3038833600" sldId="261"/>
            <ac:spMk id="10" creationId="{DD651B61-325E-4E73-8445-38B0DE8AAAB6}"/>
          </ac:spMkLst>
        </pc:spChg>
        <pc:spChg chg="add del">
          <ac:chgData name="Jelena Kovacevic" userId="03b14af7c8336e1d" providerId="LiveId" clId="{6550E00D-41AE-4227-8CC3-A0E921D09C14}" dt="2020-05-27T08:31:36.552" v="2643" actId="26606"/>
          <ac:spMkLst>
            <pc:docMk/>
            <pc:sldMk cId="3038833600" sldId="261"/>
            <ac:spMk id="12" creationId="{B42E5253-D3AC-4AC2-B766-8B34F13C2F5E}"/>
          </ac:spMkLst>
        </pc:spChg>
        <pc:spChg chg="add del">
          <ac:chgData name="Jelena Kovacevic" userId="03b14af7c8336e1d" providerId="LiveId" clId="{6550E00D-41AE-4227-8CC3-A0E921D09C14}" dt="2020-05-27T08:31:36.552" v="2643" actId="26606"/>
          <ac:spMkLst>
            <pc:docMk/>
            <pc:sldMk cId="3038833600" sldId="261"/>
            <ac:spMk id="14" creationId="{10AE8D57-436A-4073-9A75-15BB5949F8B4}"/>
          </ac:spMkLst>
        </pc:spChg>
        <pc:spChg chg="add del">
          <ac:chgData name="Jelena Kovacevic" userId="03b14af7c8336e1d" providerId="LiveId" clId="{6550E00D-41AE-4227-8CC3-A0E921D09C14}" dt="2020-05-27T08:31:36.552" v="2643" actId="26606"/>
          <ac:spMkLst>
            <pc:docMk/>
            <pc:sldMk cId="3038833600" sldId="261"/>
            <ac:spMk id="16" creationId="{E2852671-8EB6-4EAF-8AF8-65CF3FD66456}"/>
          </ac:spMkLst>
        </pc:spChg>
        <pc:spChg chg="add del">
          <ac:chgData name="Jelena Kovacevic" userId="03b14af7c8336e1d" providerId="LiveId" clId="{6550E00D-41AE-4227-8CC3-A0E921D09C14}" dt="2020-05-27T08:31:36.552" v="2643" actId="26606"/>
          <ac:spMkLst>
            <pc:docMk/>
            <pc:sldMk cId="3038833600" sldId="261"/>
            <ac:spMk id="18" creationId="{A52FF1B8-145F-47AA-9F6F-7DA3201AA6CB}"/>
          </ac:spMkLst>
        </pc:spChg>
        <pc:spChg chg="add del">
          <ac:chgData name="Jelena Kovacevic" userId="03b14af7c8336e1d" providerId="LiveId" clId="{6550E00D-41AE-4227-8CC3-A0E921D09C14}" dt="2020-05-27T08:31:36.552" v="2643" actId="26606"/>
          <ac:spMkLst>
            <pc:docMk/>
            <pc:sldMk cId="3038833600" sldId="261"/>
            <ac:spMk id="20" creationId="{6DFE8A8C-8C1F-40A1-8A45-9D05B0DD8EF8}"/>
          </ac:spMkLst>
        </pc:spChg>
        <pc:spChg chg="add del">
          <ac:chgData name="Jelena Kovacevic" userId="03b14af7c8336e1d" providerId="LiveId" clId="{6550E00D-41AE-4227-8CC3-A0E921D09C14}" dt="2020-05-27T08:31:36.552" v="2643" actId="26606"/>
          <ac:spMkLst>
            <pc:docMk/>
            <pc:sldMk cId="3038833600" sldId="261"/>
            <ac:spMk id="22" creationId="{EE1EF8C3-8F8A-447D-A5FF-C12426825418}"/>
          </ac:spMkLst>
        </pc:spChg>
        <pc:spChg chg="add del">
          <ac:chgData name="Jelena Kovacevic" userId="03b14af7c8336e1d" providerId="LiveId" clId="{6550E00D-41AE-4227-8CC3-A0E921D09C14}" dt="2020-05-27T08:31:36.552" v="2643" actId="26606"/>
          <ac:spMkLst>
            <pc:docMk/>
            <pc:sldMk cId="3038833600" sldId="261"/>
            <ac:spMk id="24" creationId="{1B511BAF-6DC3-420A-8603-96945C66ADB3}"/>
          </ac:spMkLst>
        </pc:spChg>
        <pc:spChg chg="add del">
          <ac:chgData name="Jelena Kovacevic" userId="03b14af7c8336e1d" providerId="LiveId" clId="{6550E00D-41AE-4227-8CC3-A0E921D09C14}" dt="2020-05-27T08:31:36.552" v="2643" actId="26606"/>
          <ac:spMkLst>
            <pc:docMk/>
            <pc:sldMk cId="3038833600" sldId="261"/>
            <ac:spMk id="26" creationId="{6C60306D-4E52-44F2-9372-D634B17B8A97}"/>
          </ac:spMkLst>
        </pc:spChg>
        <pc:spChg chg="add del">
          <ac:chgData name="Jelena Kovacevic" userId="03b14af7c8336e1d" providerId="LiveId" clId="{6550E00D-41AE-4227-8CC3-A0E921D09C14}" dt="2020-05-27T08:31:38.429" v="2645" actId="26606"/>
          <ac:spMkLst>
            <pc:docMk/>
            <pc:sldMk cId="3038833600" sldId="261"/>
            <ac:spMk id="28" creationId="{DD651B61-325E-4E73-8445-38B0DE8AAAB6}"/>
          </ac:spMkLst>
        </pc:spChg>
        <pc:spChg chg="add del">
          <ac:chgData name="Jelena Kovacevic" userId="03b14af7c8336e1d" providerId="LiveId" clId="{6550E00D-41AE-4227-8CC3-A0E921D09C14}" dt="2020-05-27T08:31:38.429" v="2645" actId="26606"/>
          <ac:spMkLst>
            <pc:docMk/>
            <pc:sldMk cId="3038833600" sldId="261"/>
            <ac:spMk id="29" creationId="{B42E5253-D3AC-4AC2-B766-8B34F13C2F5E}"/>
          </ac:spMkLst>
        </pc:spChg>
        <pc:spChg chg="add del">
          <ac:chgData name="Jelena Kovacevic" userId="03b14af7c8336e1d" providerId="LiveId" clId="{6550E00D-41AE-4227-8CC3-A0E921D09C14}" dt="2020-05-27T08:31:38.429" v="2645" actId="26606"/>
          <ac:spMkLst>
            <pc:docMk/>
            <pc:sldMk cId="3038833600" sldId="261"/>
            <ac:spMk id="30" creationId="{10AE8D57-436A-4073-9A75-15BB5949F8B4}"/>
          </ac:spMkLst>
        </pc:spChg>
        <pc:spChg chg="add del">
          <ac:chgData name="Jelena Kovacevic" userId="03b14af7c8336e1d" providerId="LiveId" clId="{6550E00D-41AE-4227-8CC3-A0E921D09C14}" dt="2020-05-27T08:31:38.429" v="2645" actId="26606"/>
          <ac:spMkLst>
            <pc:docMk/>
            <pc:sldMk cId="3038833600" sldId="261"/>
            <ac:spMk id="31" creationId="{E2852671-8EB6-4EAF-8AF8-65CF3FD66456}"/>
          </ac:spMkLst>
        </pc:spChg>
        <pc:spChg chg="add del">
          <ac:chgData name="Jelena Kovacevic" userId="03b14af7c8336e1d" providerId="LiveId" clId="{6550E00D-41AE-4227-8CC3-A0E921D09C14}" dt="2020-05-27T08:31:38.429" v="2645" actId="26606"/>
          <ac:spMkLst>
            <pc:docMk/>
            <pc:sldMk cId="3038833600" sldId="261"/>
            <ac:spMk id="32" creationId="{A52FF1B8-145F-47AA-9F6F-7DA3201AA6CB}"/>
          </ac:spMkLst>
        </pc:spChg>
        <pc:spChg chg="add del">
          <ac:chgData name="Jelena Kovacevic" userId="03b14af7c8336e1d" providerId="LiveId" clId="{6550E00D-41AE-4227-8CC3-A0E921D09C14}" dt="2020-05-27T08:31:38.429" v="2645" actId="26606"/>
          <ac:spMkLst>
            <pc:docMk/>
            <pc:sldMk cId="3038833600" sldId="261"/>
            <ac:spMk id="33" creationId="{6DFE8A8C-8C1F-40A1-8A45-9D05B0DD8EF8}"/>
          </ac:spMkLst>
        </pc:spChg>
        <pc:spChg chg="add del">
          <ac:chgData name="Jelena Kovacevic" userId="03b14af7c8336e1d" providerId="LiveId" clId="{6550E00D-41AE-4227-8CC3-A0E921D09C14}" dt="2020-05-27T08:31:38.429" v="2645" actId="26606"/>
          <ac:spMkLst>
            <pc:docMk/>
            <pc:sldMk cId="3038833600" sldId="261"/>
            <ac:spMk id="34" creationId="{EE1EF8C3-8F8A-447D-A5FF-C12426825418}"/>
          </ac:spMkLst>
        </pc:spChg>
        <pc:spChg chg="add del">
          <ac:chgData name="Jelena Kovacevic" userId="03b14af7c8336e1d" providerId="LiveId" clId="{6550E00D-41AE-4227-8CC3-A0E921D09C14}" dt="2020-05-27T08:31:38.429" v="2645" actId="26606"/>
          <ac:spMkLst>
            <pc:docMk/>
            <pc:sldMk cId="3038833600" sldId="261"/>
            <ac:spMk id="35" creationId="{1B511BAF-6DC3-420A-8603-96945C66ADB3}"/>
          </ac:spMkLst>
        </pc:spChg>
        <pc:spChg chg="add del">
          <ac:chgData name="Jelena Kovacevic" userId="03b14af7c8336e1d" providerId="LiveId" clId="{6550E00D-41AE-4227-8CC3-A0E921D09C14}" dt="2020-05-27T08:31:42.194" v="2647" actId="26606"/>
          <ac:spMkLst>
            <pc:docMk/>
            <pc:sldMk cId="3038833600" sldId="261"/>
            <ac:spMk id="37" creationId="{DD651B61-325E-4E73-8445-38B0DE8AAAB6}"/>
          </ac:spMkLst>
        </pc:spChg>
        <pc:spChg chg="add del">
          <ac:chgData name="Jelena Kovacevic" userId="03b14af7c8336e1d" providerId="LiveId" clId="{6550E00D-41AE-4227-8CC3-A0E921D09C14}" dt="2020-05-27T08:31:42.194" v="2647" actId="26606"/>
          <ac:spMkLst>
            <pc:docMk/>
            <pc:sldMk cId="3038833600" sldId="261"/>
            <ac:spMk id="38" creationId="{B42E5253-D3AC-4AC2-B766-8B34F13C2F5E}"/>
          </ac:spMkLst>
        </pc:spChg>
        <pc:spChg chg="add del">
          <ac:chgData name="Jelena Kovacevic" userId="03b14af7c8336e1d" providerId="LiveId" clId="{6550E00D-41AE-4227-8CC3-A0E921D09C14}" dt="2020-05-27T08:31:42.194" v="2647" actId="26606"/>
          <ac:spMkLst>
            <pc:docMk/>
            <pc:sldMk cId="3038833600" sldId="261"/>
            <ac:spMk id="39" creationId="{10AE8D57-436A-4073-9A75-15BB5949F8B4}"/>
          </ac:spMkLst>
        </pc:spChg>
        <pc:spChg chg="add del">
          <ac:chgData name="Jelena Kovacevic" userId="03b14af7c8336e1d" providerId="LiveId" clId="{6550E00D-41AE-4227-8CC3-A0E921D09C14}" dt="2020-05-27T08:31:42.194" v="2647" actId="26606"/>
          <ac:spMkLst>
            <pc:docMk/>
            <pc:sldMk cId="3038833600" sldId="261"/>
            <ac:spMk id="40" creationId="{E2852671-8EB6-4EAF-8AF8-65CF3FD66456}"/>
          </ac:spMkLst>
        </pc:spChg>
        <pc:spChg chg="add del">
          <ac:chgData name="Jelena Kovacevic" userId="03b14af7c8336e1d" providerId="LiveId" clId="{6550E00D-41AE-4227-8CC3-A0E921D09C14}" dt="2020-05-27T08:31:42.194" v="2647" actId="26606"/>
          <ac:spMkLst>
            <pc:docMk/>
            <pc:sldMk cId="3038833600" sldId="261"/>
            <ac:spMk id="41" creationId="{A52FF1B8-145F-47AA-9F6F-7DA3201AA6CB}"/>
          </ac:spMkLst>
        </pc:spChg>
        <pc:spChg chg="add del">
          <ac:chgData name="Jelena Kovacevic" userId="03b14af7c8336e1d" providerId="LiveId" clId="{6550E00D-41AE-4227-8CC3-A0E921D09C14}" dt="2020-05-27T08:31:42.194" v="2647" actId="26606"/>
          <ac:spMkLst>
            <pc:docMk/>
            <pc:sldMk cId="3038833600" sldId="261"/>
            <ac:spMk id="42" creationId="{6DFE8A8C-8C1F-40A1-8A45-9D05B0DD8EF8}"/>
          </ac:spMkLst>
        </pc:spChg>
        <pc:spChg chg="add del">
          <ac:chgData name="Jelena Kovacevic" userId="03b14af7c8336e1d" providerId="LiveId" clId="{6550E00D-41AE-4227-8CC3-A0E921D09C14}" dt="2020-05-27T08:31:42.194" v="2647" actId="26606"/>
          <ac:spMkLst>
            <pc:docMk/>
            <pc:sldMk cId="3038833600" sldId="261"/>
            <ac:spMk id="43" creationId="{EE1EF8C3-8F8A-447D-A5FF-C12426825418}"/>
          </ac:spMkLst>
        </pc:spChg>
        <pc:spChg chg="add del">
          <ac:chgData name="Jelena Kovacevic" userId="03b14af7c8336e1d" providerId="LiveId" clId="{6550E00D-41AE-4227-8CC3-A0E921D09C14}" dt="2020-05-27T08:31:42.194" v="2647" actId="26606"/>
          <ac:spMkLst>
            <pc:docMk/>
            <pc:sldMk cId="3038833600" sldId="261"/>
            <ac:spMk id="44" creationId="{1B511BAF-6DC3-420A-8603-96945C66ADB3}"/>
          </ac:spMkLst>
        </pc:spChg>
        <pc:spChg chg="add del">
          <ac:chgData name="Jelena Kovacevic" userId="03b14af7c8336e1d" providerId="LiveId" clId="{6550E00D-41AE-4227-8CC3-A0E921D09C14}" dt="2020-05-27T08:31:42.194" v="2647" actId="26606"/>
          <ac:spMkLst>
            <pc:docMk/>
            <pc:sldMk cId="3038833600" sldId="261"/>
            <ac:spMk id="45" creationId="{6C60306D-4E52-44F2-9372-D634B17B8A97}"/>
          </ac:spMkLst>
        </pc:spChg>
        <pc:spChg chg="add del">
          <ac:chgData name="Jelena Kovacevic" userId="03b14af7c8336e1d" providerId="LiveId" clId="{6550E00D-41AE-4227-8CC3-A0E921D09C14}" dt="2020-05-27T08:31:46.604" v="2649" actId="26606"/>
          <ac:spMkLst>
            <pc:docMk/>
            <pc:sldMk cId="3038833600" sldId="261"/>
            <ac:spMk id="47" creationId="{88C97474-5879-4DB5-B4F3-F0357104BC8E}"/>
          </ac:spMkLst>
        </pc:spChg>
        <pc:spChg chg="add del">
          <ac:chgData name="Jelena Kovacevic" userId="03b14af7c8336e1d" providerId="LiveId" clId="{6550E00D-41AE-4227-8CC3-A0E921D09C14}" dt="2020-05-27T08:31:46.604" v="2649" actId="26606"/>
          <ac:spMkLst>
            <pc:docMk/>
            <pc:sldMk cId="3038833600" sldId="261"/>
            <ac:spMk id="48" creationId="{7D2AF00E-D433-4047-863F-BCB69CEC3C35}"/>
          </ac:spMkLst>
        </pc:spChg>
        <pc:spChg chg="add del">
          <ac:chgData name="Jelena Kovacevic" userId="03b14af7c8336e1d" providerId="LiveId" clId="{6550E00D-41AE-4227-8CC3-A0E921D09C14}" dt="2020-05-27T08:31:46.604" v="2649" actId="26606"/>
          <ac:spMkLst>
            <pc:docMk/>
            <pc:sldMk cId="3038833600" sldId="261"/>
            <ac:spMk id="49" creationId="{0997DBEA-6DFC-457A-9850-E535053549D6}"/>
          </ac:spMkLst>
        </pc:spChg>
        <pc:spChg chg="add del">
          <ac:chgData name="Jelena Kovacevic" userId="03b14af7c8336e1d" providerId="LiveId" clId="{6550E00D-41AE-4227-8CC3-A0E921D09C14}" dt="2020-05-27T08:31:46.604" v="2649" actId="26606"/>
          <ac:spMkLst>
            <pc:docMk/>
            <pc:sldMk cId="3038833600" sldId="261"/>
            <ac:spMk id="50" creationId="{79446CF5-953A-4916-BFF4-F5558E5C2359}"/>
          </ac:spMkLst>
        </pc:spChg>
        <pc:spChg chg="add del">
          <ac:chgData name="Jelena Kovacevic" userId="03b14af7c8336e1d" providerId="LiveId" clId="{6550E00D-41AE-4227-8CC3-A0E921D09C14}" dt="2020-05-27T08:31:46.604" v="2649" actId="26606"/>
          <ac:spMkLst>
            <pc:docMk/>
            <pc:sldMk cId="3038833600" sldId="261"/>
            <ac:spMk id="51" creationId="{477B945C-B433-4DFF-9A67-A5C9257E471C}"/>
          </ac:spMkLst>
        </pc:spChg>
        <pc:spChg chg="add del">
          <ac:chgData name="Jelena Kovacevic" userId="03b14af7c8336e1d" providerId="LiveId" clId="{6550E00D-41AE-4227-8CC3-A0E921D09C14}" dt="2020-05-27T08:31:48.594" v="2651" actId="26606"/>
          <ac:spMkLst>
            <pc:docMk/>
            <pc:sldMk cId="3038833600" sldId="261"/>
            <ac:spMk id="53" creationId="{88C97474-5879-4DB5-B4F3-F0357104BC8E}"/>
          </ac:spMkLst>
        </pc:spChg>
        <pc:spChg chg="add del">
          <ac:chgData name="Jelena Kovacevic" userId="03b14af7c8336e1d" providerId="LiveId" clId="{6550E00D-41AE-4227-8CC3-A0E921D09C14}" dt="2020-05-27T08:31:48.594" v="2651" actId="26606"/>
          <ac:spMkLst>
            <pc:docMk/>
            <pc:sldMk cId="3038833600" sldId="261"/>
            <ac:spMk id="54" creationId="{9831CBB7-4817-4B54-A7F9-0AE2D0C47870}"/>
          </ac:spMkLst>
        </pc:spChg>
        <pc:spChg chg="add del">
          <ac:chgData name="Jelena Kovacevic" userId="03b14af7c8336e1d" providerId="LiveId" clId="{6550E00D-41AE-4227-8CC3-A0E921D09C14}" dt="2020-05-27T08:31:48.594" v="2651" actId="26606"/>
          <ac:spMkLst>
            <pc:docMk/>
            <pc:sldMk cId="3038833600" sldId="261"/>
            <ac:spMk id="55" creationId="{96BC321D-B05F-4857-8880-97F61B9B7858}"/>
          </ac:spMkLst>
        </pc:spChg>
        <pc:spChg chg="add del">
          <ac:chgData name="Jelena Kovacevic" userId="03b14af7c8336e1d" providerId="LiveId" clId="{6550E00D-41AE-4227-8CC3-A0E921D09C14}" dt="2020-05-27T08:31:48.594" v="2651" actId="26606"/>
          <ac:spMkLst>
            <pc:docMk/>
            <pc:sldMk cId="3038833600" sldId="261"/>
            <ac:spMk id="56" creationId="{4CF2F4D5-001E-424C-B187-63EC1365AB81}"/>
          </ac:spMkLst>
        </pc:spChg>
        <pc:spChg chg="add">
          <ac:chgData name="Jelena Kovacevic" userId="03b14af7c8336e1d" providerId="LiveId" clId="{6550E00D-41AE-4227-8CC3-A0E921D09C14}" dt="2020-05-27T08:31:48.625" v="2652" actId="26606"/>
          <ac:spMkLst>
            <pc:docMk/>
            <pc:sldMk cId="3038833600" sldId="261"/>
            <ac:spMk id="58" creationId="{88C97474-5879-4DB5-B4F3-F0357104BC8E}"/>
          </ac:spMkLst>
        </pc:spChg>
        <pc:spChg chg="add">
          <ac:chgData name="Jelena Kovacevic" userId="03b14af7c8336e1d" providerId="LiveId" clId="{6550E00D-41AE-4227-8CC3-A0E921D09C14}" dt="2020-05-27T08:31:48.625" v="2652" actId="26606"/>
          <ac:spMkLst>
            <pc:docMk/>
            <pc:sldMk cId="3038833600" sldId="261"/>
            <ac:spMk id="59" creationId="{7D2AF00E-D433-4047-863F-BCB69CEC3C35}"/>
          </ac:spMkLst>
        </pc:spChg>
        <pc:spChg chg="add">
          <ac:chgData name="Jelena Kovacevic" userId="03b14af7c8336e1d" providerId="LiveId" clId="{6550E00D-41AE-4227-8CC3-A0E921D09C14}" dt="2020-05-27T08:31:48.625" v="2652" actId="26606"/>
          <ac:spMkLst>
            <pc:docMk/>
            <pc:sldMk cId="3038833600" sldId="261"/>
            <ac:spMk id="60" creationId="{0997DBEA-6DFC-457A-9850-E535053549D6}"/>
          </ac:spMkLst>
        </pc:spChg>
        <pc:spChg chg="add">
          <ac:chgData name="Jelena Kovacevic" userId="03b14af7c8336e1d" providerId="LiveId" clId="{6550E00D-41AE-4227-8CC3-A0E921D09C14}" dt="2020-05-27T08:31:48.625" v="2652" actId="26606"/>
          <ac:spMkLst>
            <pc:docMk/>
            <pc:sldMk cId="3038833600" sldId="261"/>
            <ac:spMk id="61" creationId="{79446CF5-953A-4916-BFF4-F5558E5C2359}"/>
          </ac:spMkLst>
        </pc:spChg>
        <pc:spChg chg="add">
          <ac:chgData name="Jelena Kovacevic" userId="03b14af7c8336e1d" providerId="LiveId" clId="{6550E00D-41AE-4227-8CC3-A0E921D09C14}" dt="2020-05-27T08:31:48.625" v="2652" actId="26606"/>
          <ac:spMkLst>
            <pc:docMk/>
            <pc:sldMk cId="3038833600" sldId="261"/>
            <ac:spMk id="62" creationId="{477B945C-B433-4DFF-9A67-A5C9257E471C}"/>
          </ac:spMkLst>
        </pc:spChg>
        <pc:spChg chg="add mod">
          <ac:chgData name="Jelena Kovacevic" userId="03b14af7c8336e1d" providerId="LiveId" clId="{6550E00D-41AE-4227-8CC3-A0E921D09C14}" dt="2020-05-30T09:43:58.556" v="3982" actId="20577"/>
          <ac:spMkLst>
            <pc:docMk/>
            <pc:sldMk cId="3038833600" sldId="261"/>
            <ac:spMk id="63" creationId="{29FF0FE4-3E2F-4C8F-8398-428A5D02BE31}"/>
          </ac:spMkLst>
        </pc:spChg>
        <pc:spChg chg="add del">
          <ac:chgData name="Jelena Kovacevic" userId="03b14af7c8336e1d" providerId="LiveId" clId="{6550E00D-41AE-4227-8CC3-A0E921D09C14}" dt="2020-05-30T07:36:35.302" v="3980" actId="26606"/>
          <ac:spMkLst>
            <pc:docMk/>
            <pc:sldMk cId="3038833600" sldId="261"/>
            <ac:spMk id="68" creationId="{7B055CAA-2668-4929-8202-DBD35A78E8EB}"/>
          </ac:spMkLst>
        </pc:spChg>
        <pc:spChg chg="add del">
          <ac:chgData name="Jelena Kovacevic" userId="03b14af7c8336e1d" providerId="LiveId" clId="{6550E00D-41AE-4227-8CC3-A0E921D09C14}" dt="2020-05-30T07:36:35.302" v="3980" actId="26606"/>
          <ac:spMkLst>
            <pc:docMk/>
            <pc:sldMk cId="3038833600" sldId="261"/>
            <ac:spMk id="70" creationId="{38F88ED4-721F-4A25-9A68-66C57B1F8D03}"/>
          </ac:spMkLst>
        </pc:spChg>
        <pc:spChg chg="add del">
          <ac:chgData name="Jelena Kovacevic" userId="03b14af7c8336e1d" providerId="LiveId" clId="{6550E00D-41AE-4227-8CC3-A0E921D09C14}" dt="2020-05-30T07:36:35.302" v="3980" actId="26606"/>
          <ac:spMkLst>
            <pc:docMk/>
            <pc:sldMk cId="3038833600" sldId="261"/>
            <ac:spMk id="77" creationId="{3A5A85F2-11BA-4322-9355-08C0DEC78035}"/>
          </ac:spMkLst>
        </pc:spChg>
        <pc:spChg chg="add del">
          <ac:chgData name="Jelena Kovacevic" userId="03b14af7c8336e1d" providerId="LiveId" clId="{6550E00D-41AE-4227-8CC3-A0E921D09C14}" dt="2020-05-30T07:36:35.302" v="3980" actId="26606"/>
          <ac:spMkLst>
            <pc:docMk/>
            <pc:sldMk cId="3038833600" sldId="261"/>
            <ac:spMk id="78" creationId="{1A88A0CA-0BDB-4A19-A648-638BE196B2BC}"/>
          </ac:spMkLst>
        </pc:spChg>
        <pc:spChg chg="add del">
          <ac:chgData name="Jelena Kovacevic" userId="03b14af7c8336e1d" providerId="LiveId" clId="{6550E00D-41AE-4227-8CC3-A0E921D09C14}" dt="2020-05-30T07:36:28.207" v="3973" actId="26606"/>
          <ac:spMkLst>
            <pc:docMk/>
            <pc:sldMk cId="3038833600" sldId="261"/>
            <ac:spMk id="83" creationId="{88C97474-5879-4DB5-B4F3-F0357104BC8E}"/>
          </ac:spMkLst>
        </pc:spChg>
        <pc:spChg chg="add del">
          <ac:chgData name="Jelena Kovacevic" userId="03b14af7c8336e1d" providerId="LiveId" clId="{6550E00D-41AE-4227-8CC3-A0E921D09C14}" dt="2020-05-30T07:36:28.207" v="3973" actId="26606"/>
          <ac:spMkLst>
            <pc:docMk/>
            <pc:sldMk cId="3038833600" sldId="261"/>
            <ac:spMk id="85" creationId="{9831CBB7-4817-4B54-A7F9-0AE2D0C47870}"/>
          </ac:spMkLst>
        </pc:spChg>
        <pc:spChg chg="add del">
          <ac:chgData name="Jelena Kovacevic" userId="03b14af7c8336e1d" providerId="LiveId" clId="{6550E00D-41AE-4227-8CC3-A0E921D09C14}" dt="2020-05-30T07:36:28.207" v="3973" actId="26606"/>
          <ac:spMkLst>
            <pc:docMk/>
            <pc:sldMk cId="3038833600" sldId="261"/>
            <ac:spMk id="87" creationId="{96BC321D-B05F-4857-8880-97F61B9B7858}"/>
          </ac:spMkLst>
        </pc:spChg>
        <pc:spChg chg="add del">
          <ac:chgData name="Jelena Kovacevic" userId="03b14af7c8336e1d" providerId="LiveId" clId="{6550E00D-41AE-4227-8CC3-A0E921D09C14}" dt="2020-05-30T07:36:30.022" v="3975" actId="26606"/>
          <ac:spMkLst>
            <pc:docMk/>
            <pc:sldMk cId="3038833600" sldId="261"/>
            <ac:spMk id="89" creationId="{79446CF5-953A-4916-BFF4-F5558E5C2359}"/>
          </ac:spMkLst>
        </pc:spChg>
        <pc:spChg chg="add del">
          <ac:chgData name="Jelena Kovacevic" userId="03b14af7c8336e1d" providerId="LiveId" clId="{6550E00D-41AE-4227-8CC3-A0E921D09C14}" dt="2020-05-30T07:36:30.022" v="3975" actId="26606"/>
          <ac:spMkLst>
            <pc:docMk/>
            <pc:sldMk cId="3038833600" sldId="261"/>
            <ac:spMk id="90" creationId="{88C97474-5879-4DB5-B4F3-F0357104BC8E}"/>
          </ac:spMkLst>
        </pc:spChg>
        <pc:spChg chg="add del">
          <ac:chgData name="Jelena Kovacevic" userId="03b14af7c8336e1d" providerId="LiveId" clId="{6550E00D-41AE-4227-8CC3-A0E921D09C14}" dt="2020-05-30T07:36:30.022" v="3975" actId="26606"/>
          <ac:spMkLst>
            <pc:docMk/>
            <pc:sldMk cId="3038833600" sldId="261"/>
            <ac:spMk id="91" creationId="{477B945C-B433-4DFF-9A67-A5C9257E471C}"/>
          </ac:spMkLst>
        </pc:spChg>
        <pc:spChg chg="add del">
          <ac:chgData name="Jelena Kovacevic" userId="03b14af7c8336e1d" providerId="LiveId" clId="{6550E00D-41AE-4227-8CC3-A0E921D09C14}" dt="2020-05-30T07:36:30.022" v="3975" actId="26606"/>
          <ac:spMkLst>
            <pc:docMk/>
            <pc:sldMk cId="3038833600" sldId="261"/>
            <ac:spMk id="92" creationId="{7D2AF00E-D433-4047-863F-BCB69CEC3C35}"/>
          </ac:spMkLst>
        </pc:spChg>
        <pc:spChg chg="add del">
          <ac:chgData name="Jelena Kovacevic" userId="03b14af7c8336e1d" providerId="LiveId" clId="{6550E00D-41AE-4227-8CC3-A0E921D09C14}" dt="2020-05-30T07:36:30.022" v="3975" actId="26606"/>
          <ac:spMkLst>
            <pc:docMk/>
            <pc:sldMk cId="3038833600" sldId="261"/>
            <ac:spMk id="93" creationId="{0997DBEA-6DFC-457A-9850-E535053549D6}"/>
          </ac:spMkLst>
        </pc:spChg>
        <pc:spChg chg="add del">
          <ac:chgData name="Jelena Kovacevic" userId="03b14af7c8336e1d" providerId="LiveId" clId="{6550E00D-41AE-4227-8CC3-A0E921D09C14}" dt="2020-05-30T07:36:31.447" v="3977" actId="26606"/>
          <ac:spMkLst>
            <pc:docMk/>
            <pc:sldMk cId="3038833600" sldId="261"/>
            <ac:spMk id="95" creationId="{88C97474-5879-4DB5-B4F3-F0357104BC8E}"/>
          </ac:spMkLst>
        </pc:spChg>
        <pc:spChg chg="add del">
          <ac:chgData name="Jelena Kovacevic" userId="03b14af7c8336e1d" providerId="LiveId" clId="{6550E00D-41AE-4227-8CC3-A0E921D09C14}" dt="2020-05-30T07:36:31.447" v="3977" actId="26606"/>
          <ac:spMkLst>
            <pc:docMk/>
            <pc:sldMk cId="3038833600" sldId="261"/>
            <ac:spMk id="96" creationId="{9831CBB7-4817-4B54-A7F9-0AE2D0C47870}"/>
          </ac:spMkLst>
        </pc:spChg>
        <pc:spChg chg="add del">
          <ac:chgData name="Jelena Kovacevic" userId="03b14af7c8336e1d" providerId="LiveId" clId="{6550E00D-41AE-4227-8CC3-A0E921D09C14}" dt="2020-05-30T07:36:31.447" v="3977" actId="26606"/>
          <ac:spMkLst>
            <pc:docMk/>
            <pc:sldMk cId="3038833600" sldId="261"/>
            <ac:spMk id="97" creationId="{96BC321D-B05F-4857-8880-97F61B9B7858}"/>
          </ac:spMkLst>
        </pc:spChg>
        <pc:spChg chg="add del">
          <ac:chgData name="Jelena Kovacevic" userId="03b14af7c8336e1d" providerId="LiveId" clId="{6550E00D-41AE-4227-8CC3-A0E921D09C14}" dt="2020-05-30T07:36:35.242" v="3979" actId="26606"/>
          <ac:spMkLst>
            <pc:docMk/>
            <pc:sldMk cId="3038833600" sldId="261"/>
            <ac:spMk id="99" creationId="{7B055CAA-2668-4929-8202-DBD35A78E8EB}"/>
          </ac:spMkLst>
        </pc:spChg>
        <pc:spChg chg="add del">
          <ac:chgData name="Jelena Kovacevic" userId="03b14af7c8336e1d" providerId="LiveId" clId="{6550E00D-41AE-4227-8CC3-A0E921D09C14}" dt="2020-05-30T07:36:35.242" v="3979" actId="26606"/>
          <ac:spMkLst>
            <pc:docMk/>
            <pc:sldMk cId="3038833600" sldId="261"/>
            <ac:spMk id="100" creationId="{38F88ED4-721F-4A25-9A68-66C57B1F8D03}"/>
          </ac:spMkLst>
        </pc:spChg>
        <pc:spChg chg="add del">
          <ac:chgData name="Jelena Kovacevic" userId="03b14af7c8336e1d" providerId="LiveId" clId="{6550E00D-41AE-4227-8CC3-A0E921D09C14}" dt="2020-05-30T07:36:35.242" v="3979" actId="26606"/>
          <ac:spMkLst>
            <pc:docMk/>
            <pc:sldMk cId="3038833600" sldId="261"/>
            <ac:spMk id="101" creationId="{3A5A85F2-11BA-4322-9355-08C0DEC78035}"/>
          </ac:spMkLst>
        </pc:spChg>
        <pc:spChg chg="add del">
          <ac:chgData name="Jelena Kovacevic" userId="03b14af7c8336e1d" providerId="LiveId" clId="{6550E00D-41AE-4227-8CC3-A0E921D09C14}" dt="2020-05-30T07:36:35.242" v="3979" actId="26606"/>
          <ac:spMkLst>
            <pc:docMk/>
            <pc:sldMk cId="3038833600" sldId="261"/>
            <ac:spMk id="102" creationId="{1A88A0CA-0BDB-4A19-A648-638BE196B2BC}"/>
          </ac:spMkLst>
        </pc:spChg>
        <pc:spChg chg="add">
          <ac:chgData name="Jelena Kovacevic" userId="03b14af7c8336e1d" providerId="LiveId" clId="{6550E00D-41AE-4227-8CC3-A0E921D09C14}" dt="2020-05-30T07:36:35.302" v="3980" actId="26606"/>
          <ac:spMkLst>
            <pc:docMk/>
            <pc:sldMk cId="3038833600" sldId="261"/>
            <ac:spMk id="104" creationId="{88C97474-5879-4DB5-B4F3-F0357104BC8E}"/>
          </ac:spMkLst>
        </pc:spChg>
        <pc:spChg chg="add">
          <ac:chgData name="Jelena Kovacevic" userId="03b14af7c8336e1d" providerId="LiveId" clId="{6550E00D-41AE-4227-8CC3-A0E921D09C14}" dt="2020-05-30T07:36:35.302" v="3980" actId="26606"/>
          <ac:spMkLst>
            <pc:docMk/>
            <pc:sldMk cId="3038833600" sldId="261"/>
            <ac:spMk id="105" creationId="{7D2AF00E-D433-4047-863F-BCB69CEC3C35}"/>
          </ac:spMkLst>
        </pc:spChg>
        <pc:spChg chg="add">
          <ac:chgData name="Jelena Kovacevic" userId="03b14af7c8336e1d" providerId="LiveId" clId="{6550E00D-41AE-4227-8CC3-A0E921D09C14}" dt="2020-05-30T07:36:35.302" v="3980" actId="26606"/>
          <ac:spMkLst>
            <pc:docMk/>
            <pc:sldMk cId="3038833600" sldId="261"/>
            <ac:spMk id="106" creationId="{0997DBEA-6DFC-457A-9850-E535053549D6}"/>
          </ac:spMkLst>
        </pc:spChg>
        <pc:spChg chg="add">
          <ac:chgData name="Jelena Kovacevic" userId="03b14af7c8336e1d" providerId="LiveId" clId="{6550E00D-41AE-4227-8CC3-A0E921D09C14}" dt="2020-05-30T07:36:35.302" v="3980" actId="26606"/>
          <ac:spMkLst>
            <pc:docMk/>
            <pc:sldMk cId="3038833600" sldId="261"/>
            <ac:spMk id="107" creationId="{79446CF5-953A-4916-BFF4-F5558E5C2359}"/>
          </ac:spMkLst>
        </pc:spChg>
        <pc:spChg chg="add">
          <ac:chgData name="Jelena Kovacevic" userId="03b14af7c8336e1d" providerId="LiveId" clId="{6550E00D-41AE-4227-8CC3-A0E921D09C14}" dt="2020-05-30T07:36:35.302" v="3980" actId="26606"/>
          <ac:spMkLst>
            <pc:docMk/>
            <pc:sldMk cId="3038833600" sldId="261"/>
            <ac:spMk id="108" creationId="{477B945C-B433-4DFF-9A67-A5C9257E471C}"/>
          </ac:spMkLst>
        </pc:spChg>
        <pc:picChg chg="add mod ord">
          <ac:chgData name="Jelena Kovacevic" userId="03b14af7c8336e1d" providerId="LiveId" clId="{6550E00D-41AE-4227-8CC3-A0E921D09C14}" dt="2020-05-30T07:36:35.302" v="3980" actId="26606"/>
          <ac:picMkLst>
            <pc:docMk/>
            <pc:sldMk cId="3038833600" sldId="261"/>
            <ac:picMk id="5" creationId="{076A2365-999A-496C-897D-5A15851D16F4}"/>
          </ac:picMkLst>
        </pc:picChg>
      </pc:sldChg>
      <pc:sldChg chg="addSp delSp modSp new del mod setBg setClrOvrMap">
        <pc:chgData name="Jelena Kovacevic" userId="03b14af7c8336e1d" providerId="LiveId" clId="{6550E00D-41AE-4227-8CC3-A0E921D09C14}" dt="2020-05-30T07:15:33.042" v="3630" actId="2696"/>
        <pc:sldMkLst>
          <pc:docMk/>
          <pc:sldMk cId="3040590463" sldId="262"/>
        </pc:sldMkLst>
        <pc:spChg chg="mod">
          <ac:chgData name="Jelena Kovacevic" userId="03b14af7c8336e1d" providerId="LiveId" clId="{6550E00D-41AE-4227-8CC3-A0E921D09C14}" dt="2020-05-24T17:04:33.580" v="2230" actId="20577"/>
          <ac:spMkLst>
            <pc:docMk/>
            <pc:sldMk cId="3040590463" sldId="262"/>
            <ac:spMk id="2" creationId="{457088C3-EF50-4C05-AF1D-FF2C452A327F}"/>
          </ac:spMkLst>
        </pc:spChg>
        <pc:spChg chg="mod">
          <ac:chgData name="Jelena Kovacevic" userId="03b14af7c8336e1d" providerId="LiveId" clId="{6550E00D-41AE-4227-8CC3-A0E921D09C14}" dt="2020-05-24T17:04:22.528" v="2217" actId="26606"/>
          <ac:spMkLst>
            <pc:docMk/>
            <pc:sldMk cId="3040590463" sldId="262"/>
            <ac:spMk id="3" creationId="{745C8F63-07F0-425F-8300-6AD789C65657}"/>
          </ac:spMkLst>
        </pc:spChg>
        <pc:spChg chg="add del">
          <ac:chgData name="Jelena Kovacevic" userId="03b14af7c8336e1d" providerId="LiveId" clId="{6550E00D-41AE-4227-8CC3-A0E921D09C14}" dt="2020-05-24T17:04:11.134" v="2212" actId="26606"/>
          <ac:spMkLst>
            <pc:docMk/>
            <pc:sldMk cId="3040590463" sldId="262"/>
            <ac:spMk id="8" creationId="{A43B05A4-157F-403C-939A-ED1B6A0A029C}"/>
          </ac:spMkLst>
        </pc:spChg>
        <pc:spChg chg="add del">
          <ac:chgData name="Jelena Kovacevic" userId="03b14af7c8336e1d" providerId="LiveId" clId="{6550E00D-41AE-4227-8CC3-A0E921D09C14}" dt="2020-05-24T17:04:11.134" v="2212" actId="26606"/>
          <ac:spMkLst>
            <pc:docMk/>
            <pc:sldMk cId="3040590463" sldId="262"/>
            <ac:spMk id="10" creationId="{E8CCE107-A70B-4916-9A0B-751C70B9B597}"/>
          </ac:spMkLst>
        </pc:spChg>
        <pc:spChg chg="add del">
          <ac:chgData name="Jelena Kovacevic" userId="03b14af7c8336e1d" providerId="LiveId" clId="{6550E00D-41AE-4227-8CC3-A0E921D09C14}" dt="2020-05-24T17:04:11.134" v="2212" actId="26606"/>
          <ac:spMkLst>
            <pc:docMk/>
            <pc:sldMk cId="3040590463" sldId="262"/>
            <ac:spMk id="12" creationId="{9A925BC7-7CC5-4A0C-9B3D-8829EBF281BD}"/>
          </ac:spMkLst>
        </pc:spChg>
        <pc:spChg chg="add del">
          <ac:chgData name="Jelena Kovacevic" userId="03b14af7c8336e1d" providerId="LiveId" clId="{6550E00D-41AE-4227-8CC3-A0E921D09C14}" dt="2020-05-24T17:04:11.134" v="2212" actId="26606"/>
          <ac:spMkLst>
            <pc:docMk/>
            <pc:sldMk cId="3040590463" sldId="262"/>
            <ac:spMk id="14" creationId="{6E67D916-28C7-4965-BA3C-287FB857979C}"/>
          </ac:spMkLst>
        </pc:spChg>
        <pc:spChg chg="add del">
          <ac:chgData name="Jelena Kovacevic" userId="03b14af7c8336e1d" providerId="LiveId" clId="{6550E00D-41AE-4227-8CC3-A0E921D09C14}" dt="2020-05-24T17:04:12.870" v="2214" actId="26606"/>
          <ac:spMkLst>
            <pc:docMk/>
            <pc:sldMk cId="3040590463" sldId="262"/>
            <ac:spMk id="16" creationId="{8952EF87-C74F-4D3F-9CAD-EEA1733C9BD0}"/>
          </ac:spMkLst>
        </pc:spChg>
        <pc:spChg chg="add del">
          <ac:chgData name="Jelena Kovacevic" userId="03b14af7c8336e1d" providerId="LiveId" clId="{6550E00D-41AE-4227-8CC3-A0E921D09C14}" dt="2020-05-24T17:04:12.870" v="2214" actId="26606"/>
          <ac:spMkLst>
            <pc:docMk/>
            <pc:sldMk cId="3040590463" sldId="262"/>
            <ac:spMk id="17" creationId="{F858DF7D-C2D0-4B03-A7A0-2F06B789EE35}"/>
          </ac:spMkLst>
        </pc:spChg>
        <pc:spChg chg="add del">
          <ac:chgData name="Jelena Kovacevic" userId="03b14af7c8336e1d" providerId="LiveId" clId="{6550E00D-41AE-4227-8CC3-A0E921D09C14}" dt="2020-05-24T17:04:12.870" v="2214" actId="26606"/>
          <ac:spMkLst>
            <pc:docMk/>
            <pc:sldMk cId="3040590463" sldId="262"/>
            <ac:spMk id="18" creationId="{1B26B711-3121-40B0-8377-A64F3DC00C7A}"/>
          </ac:spMkLst>
        </pc:spChg>
        <pc:spChg chg="add del">
          <ac:chgData name="Jelena Kovacevic" userId="03b14af7c8336e1d" providerId="LiveId" clId="{6550E00D-41AE-4227-8CC3-A0E921D09C14}" dt="2020-05-24T17:04:12.870" v="2214" actId="26606"/>
          <ac:spMkLst>
            <pc:docMk/>
            <pc:sldMk cId="3040590463" sldId="262"/>
            <ac:spMk id="19" creationId="{645C4D3D-ABBA-4B4E-93E5-01E343719849}"/>
          </ac:spMkLst>
        </pc:spChg>
        <pc:spChg chg="add del">
          <ac:chgData name="Jelena Kovacevic" userId="03b14af7c8336e1d" providerId="LiveId" clId="{6550E00D-41AE-4227-8CC3-A0E921D09C14}" dt="2020-05-24T17:04:12.870" v="2214" actId="26606"/>
          <ac:spMkLst>
            <pc:docMk/>
            <pc:sldMk cId="3040590463" sldId="262"/>
            <ac:spMk id="20" creationId="{98DDD5E5-0097-4C6C-B266-5732EDA96CC4}"/>
          </ac:spMkLst>
        </pc:spChg>
        <pc:spChg chg="add del">
          <ac:chgData name="Jelena Kovacevic" userId="03b14af7c8336e1d" providerId="LiveId" clId="{6550E00D-41AE-4227-8CC3-A0E921D09C14}" dt="2020-05-24T17:04:22.513" v="2216" actId="26606"/>
          <ac:spMkLst>
            <pc:docMk/>
            <pc:sldMk cId="3040590463" sldId="262"/>
            <ac:spMk id="22" creationId="{F92989FB-1024-49B7-BDF1-B3CE27D48623}"/>
          </ac:spMkLst>
        </pc:spChg>
        <pc:spChg chg="add del">
          <ac:chgData name="Jelena Kovacevic" userId="03b14af7c8336e1d" providerId="LiveId" clId="{6550E00D-41AE-4227-8CC3-A0E921D09C14}" dt="2020-05-24T17:04:22.513" v="2216" actId="26606"/>
          <ac:spMkLst>
            <pc:docMk/>
            <pc:sldMk cId="3040590463" sldId="262"/>
            <ac:spMk id="23" creationId="{DFEE959E-BF10-4204-9556-D1707088D445}"/>
          </ac:spMkLst>
        </pc:spChg>
        <pc:spChg chg="add del">
          <ac:chgData name="Jelena Kovacevic" userId="03b14af7c8336e1d" providerId="LiveId" clId="{6550E00D-41AE-4227-8CC3-A0E921D09C14}" dt="2020-05-24T17:04:22.513" v="2216" actId="26606"/>
          <ac:spMkLst>
            <pc:docMk/>
            <pc:sldMk cId="3040590463" sldId="262"/>
            <ac:spMk id="24" creationId="{DDD17B6A-CB37-4005-9681-A20AFCDC7822}"/>
          </ac:spMkLst>
        </pc:spChg>
        <pc:spChg chg="add del">
          <ac:chgData name="Jelena Kovacevic" userId="03b14af7c8336e1d" providerId="LiveId" clId="{6550E00D-41AE-4227-8CC3-A0E921D09C14}" dt="2020-05-24T17:04:22.513" v="2216" actId="26606"/>
          <ac:spMkLst>
            <pc:docMk/>
            <pc:sldMk cId="3040590463" sldId="262"/>
            <ac:spMk id="25" creationId="{3B7BBDE9-DAED-40B0-A640-503C918D1CE3}"/>
          </ac:spMkLst>
        </pc:spChg>
        <pc:spChg chg="add del">
          <ac:chgData name="Jelena Kovacevic" userId="03b14af7c8336e1d" providerId="LiveId" clId="{6550E00D-41AE-4227-8CC3-A0E921D09C14}" dt="2020-05-24T17:04:22.513" v="2216" actId="26606"/>
          <ac:spMkLst>
            <pc:docMk/>
            <pc:sldMk cId="3040590463" sldId="262"/>
            <ac:spMk id="26" creationId="{7BC7EA7B-802E-41F4-8926-C4475287AA31}"/>
          </ac:spMkLst>
        </pc:spChg>
        <pc:spChg chg="add">
          <ac:chgData name="Jelena Kovacevic" userId="03b14af7c8336e1d" providerId="LiveId" clId="{6550E00D-41AE-4227-8CC3-A0E921D09C14}" dt="2020-05-24T17:04:22.528" v="2217" actId="26606"/>
          <ac:spMkLst>
            <pc:docMk/>
            <pc:sldMk cId="3040590463" sldId="262"/>
            <ac:spMk id="28" creationId="{B373F125-DEF3-41D6-9918-AB21A2ACC37A}"/>
          </ac:spMkLst>
        </pc:spChg>
        <pc:spChg chg="add">
          <ac:chgData name="Jelena Kovacevic" userId="03b14af7c8336e1d" providerId="LiveId" clId="{6550E00D-41AE-4227-8CC3-A0E921D09C14}" dt="2020-05-24T17:04:22.528" v="2217" actId="26606"/>
          <ac:spMkLst>
            <pc:docMk/>
            <pc:sldMk cId="3040590463" sldId="262"/>
            <ac:spMk id="29" creationId="{71E9F226-EB6E-48C9-ADDA-636DE4BF4EBE}"/>
          </ac:spMkLst>
        </pc:spChg>
      </pc:sldChg>
      <pc:sldChg chg="modSp new mod">
        <pc:chgData name="Jelena Kovacevic" userId="03b14af7c8336e1d" providerId="LiveId" clId="{6550E00D-41AE-4227-8CC3-A0E921D09C14}" dt="2020-05-30T07:04:06.752" v="3439" actId="20577"/>
        <pc:sldMkLst>
          <pc:docMk/>
          <pc:sldMk cId="4282011473" sldId="263"/>
        </pc:sldMkLst>
        <pc:spChg chg="mod">
          <ac:chgData name="Jelena Kovacevic" userId="03b14af7c8336e1d" providerId="LiveId" clId="{6550E00D-41AE-4227-8CC3-A0E921D09C14}" dt="2020-05-24T17:22:27.980" v="2276" actId="20577"/>
          <ac:spMkLst>
            <pc:docMk/>
            <pc:sldMk cId="4282011473" sldId="263"/>
            <ac:spMk id="2" creationId="{8ABF598F-A286-4052-9A51-4C8F805241FC}"/>
          </ac:spMkLst>
        </pc:spChg>
        <pc:spChg chg="mod">
          <ac:chgData name="Jelena Kovacevic" userId="03b14af7c8336e1d" providerId="LiveId" clId="{6550E00D-41AE-4227-8CC3-A0E921D09C14}" dt="2020-05-30T07:04:06.752" v="3439" actId="20577"/>
          <ac:spMkLst>
            <pc:docMk/>
            <pc:sldMk cId="4282011473" sldId="263"/>
            <ac:spMk id="57" creationId="{1EBF862E-C64C-4781-A72E-7914CBB1620B}"/>
          </ac:spMkLst>
        </pc:spChg>
      </pc:sldChg>
      <pc:sldChg chg="addSp delSp modSp new mod setBg setClrOvrMap">
        <pc:chgData name="Jelena Kovacevic" userId="03b14af7c8336e1d" providerId="LiveId" clId="{6550E00D-41AE-4227-8CC3-A0E921D09C14}" dt="2020-05-30T07:32:45.772" v="3971" actId="20577"/>
        <pc:sldMkLst>
          <pc:docMk/>
          <pc:sldMk cId="461663012" sldId="264"/>
        </pc:sldMkLst>
        <pc:spChg chg="add del mod">
          <ac:chgData name="Jelena Kovacevic" userId="03b14af7c8336e1d" providerId="LiveId" clId="{6550E00D-41AE-4227-8CC3-A0E921D09C14}" dt="2020-05-30T07:32:45.772" v="3971" actId="20577"/>
          <ac:spMkLst>
            <pc:docMk/>
            <pc:sldMk cId="461663012" sldId="264"/>
            <ac:spMk id="2" creationId="{A26EDA3C-803D-4306-B7FD-6898F2DFC151}"/>
          </ac:spMkLst>
        </pc:spChg>
        <pc:spChg chg="del">
          <ac:chgData name="Jelena Kovacevic" userId="03b14af7c8336e1d" providerId="LiveId" clId="{6550E00D-41AE-4227-8CC3-A0E921D09C14}" dt="2020-05-30T07:10:51.932" v="3620" actId="1957"/>
          <ac:spMkLst>
            <pc:docMk/>
            <pc:sldMk cId="461663012" sldId="264"/>
            <ac:spMk id="3" creationId="{CAB4A930-B55F-4576-9907-3CC6DB4B04B9}"/>
          </ac:spMkLst>
        </pc:spChg>
        <pc:spChg chg="add del mod">
          <ac:chgData name="Jelena Kovacevic" userId="03b14af7c8336e1d" providerId="LiveId" clId="{6550E00D-41AE-4227-8CC3-A0E921D09C14}" dt="2020-05-30T07:09:34.900" v="3572" actId="478"/>
          <ac:spMkLst>
            <pc:docMk/>
            <pc:sldMk cId="461663012" sldId="264"/>
            <ac:spMk id="5" creationId="{5B81F324-EDC5-45C8-B4BD-7DDAB6018B05}"/>
          </ac:spMkLst>
        </pc:spChg>
        <pc:spChg chg="add">
          <ac:chgData name="Jelena Kovacevic" userId="03b14af7c8336e1d" providerId="LiveId" clId="{6550E00D-41AE-4227-8CC3-A0E921D09C14}" dt="2020-05-30T07:32:07.602" v="3921" actId="26606"/>
          <ac:spMkLst>
            <pc:docMk/>
            <pc:sldMk cId="461663012" sldId="264"/>
            <ac:spMk id="10" creationId="{BFABBCE0-E08C-4BBE-9FD2-E2B253D4D5F2}"/>
          </ac:spMkLst>
        </pc:spChg>
        <pc:spChg chg="add">
          <ac:chgData name="Jelena Kovacevic" userId="03b14af7c8336e1d" providerId="LiveId" clId="{6550E00D-41AE-4227-8CC3-A0E921D09C14}" dt="2020-05-30T07:32:07.602" v="3921" actId="26606"/>
          <ac:spMkLst>
            <pc:docMk/>
            <pc:sldMk cId="461663012" sldId="264"/>
            <ac:spMk id="11" creationId="{FF426BAC-43D6-468E-B6FF-167034D5CE43}"/>
          </ac:spMkLst>
        </pc:spChg>
        <pc:spChg chg="add">
          <ac:chgData name="Jelena Kovacevic" userId="03b14af7c8336e1d" providerId="LiveId" clId="{6550E00D-41AE-4227-8CC3-A0E921D09C14}" dt="2020-05-30T07:32:07.602" v="3921" actId="26606"/>
          <ac:spMkLst>
            <pc:docMk/>
            <pc:sldMk cId="461663012" sldId="264"/>
            <ac:spMk id="12" creationId="{FB02D80E-5995-4C54-8387-5893C2C89473}"/>
          </ac:spMkLst>
        </pc:spChg>
        <pc:spChg chg="add del">
          <ac:chgData name="Jelena Kovacevic" userId="03b14af7c8336e1d" providerId="LiveId" clId="{6550E00D-41AE-4227-8CC3-A0E921D09C14}" dt="2020-05-30T07:32:02.387" v="3916" actId="26606"/>
          <ac:spMkLst>
            <pc:docMk/>
            <pc:sldMk cId="461663012" sldId="264"/>
            <ac:spMk id="13" creationId="{F92989FB-1024-49B7-BDF1-B3CE27D48623}"/>
          </ac:spMkLst>
        </pc:spChg>
        <pc:spChg chg="add">
          <ac:chgData name="Jelena Kovacevic" userId="03b14af7c8336e1d" providerId="LiveId" clId="{6550E00D-41AE-4227-8CC3-A0E921D09C14}" dt="2020-05-30T07:32:07.602" v="3921" actId="26606"/>
          <ac:spMkLst>
            <pc:docMk/>
            <pc:sldMk cId="461663012" sldId="264"/>
            <ac:spMk id="14" creationId="{896083C8-1401-4950-AF56-E2FAFE42D656}"/>
          </ac:spMkLst>
        </pc:spChg>
        <pc:spChg chg="add del">
          <ac:chgData name="Jelena Kovacevic" userId="03b14af7c8336e1d" providerId="LiveId" clId="{6550E00D-41AE-4227-8CC3-A0E921D09C14}" dt="2020-05-30T07:32:02.387" v="3916" actId="26606"/>
          <ac:spMkLst>
            <pc:docMk/>
            <pc:sldMk cId="461663012" sldId="264"/>
            <ac:spMk id="15" creationId="{2987D6F4-EC95-4EF1-A8AD-4B70386CEEC7}"/>
          </ac:spMkLst>
        </pc:spChg>
        <pc:spChg chg="add del">
          <ac:chgData name="Jelena Kovacevic" userId="03b14af7c8336e1d" providerId="LiveId" clId="{6550E00D-41AE-4227-8CC3-A0E921D09C14}" dt="2020-05-30T07:32:02.387" v="3916" actId="26606"/>
          <ac:spMkLst>
            <pc:docMk/>
            <pc:sldMk cId="461663012" sldId="264"/>
            <ac:spMk id="17" creationId="{F5F792DF-9D0A-4DB6-9A9E-7312F5A7E87D}"/>
          </ac:spMkLst>
        </pc:spChg>
        <pc:spChg chg="add del">
          <ac:chgData name="Jelena Kovacevic" userId="03b14af7c8336e1d" providerId="LiveId" clId="{6550E00D-41AE-4227-8CC3-A0E921D09C14}" dt="2020-05-30T07:32:02.387" v="3916" actId="26606"/>
          <ac:spMkLst>
            <pc:docMk/>
            <pc:sldMk cId="461663012" sldId="264"/>
            <ac:spMk id="19" creationId="{7BC7EA7B-802E-41F4-8926-C4475287AA31}"/>
          </ac:spMkLst>
        </pc:spChg>
        <pc:spChg chg="add del">
          <ac:chgData name="Jelena Kovacevic" userId="03b14af7c8336e1d" providerId="LiveId" clId="{6550E00D-41AE-4227-8CC3-A0E921D09C14}" dt="2020-05-30T07:32:04.682" v="3918" actId="26606"/>
          <ac:spMkLst>
            <pc:docMk/>
            <pc:sldMk cId="461663012" sldId="264"/>
            <ac:spMk id="21" creationId="{F92989FB-1024-49B7-BDF1-B3CE27D48623}"/>
          </ac:spMkLst>
        </pc:spChg>
        <pc:spChg chg="add del">
          <ac:chgData name="Jelena Kovacevic" userId="03b14af7c8336e1d" providerId="LiveId" clId="{6550E00D-41AE-4227-8CC3-A0E921D09C14}" dt="2020-05-30T07:32:04.682" v="3918" actId="26606"/>
          <ac:spMkLst>
            <pc:docMk/>
            <pc:sldMk cId="461663012" sldId="264"/>
            <ac:spMk id="22" creationId="{2987D6F4-EC95-4EF1-A8AD-4B70386CEEC7}"/>
          </ac:spMkLst>
        </pc:spChg>
        <pc:spChg chg="add del">
          <ac:chgData name="Jelena Kovacevic" userId="03b14af7c8336e1d" providerId="LiveId" clId="{6550E00D-41AE-4227-8CC3-A0E921D09C14}" dt="2020-05-30T07:32:04.682" v="3918" actId="26606"/>
          <ac:spMkLst>
            <pc:docMk/>
            <pc:sldMk cId="461663012" sldId="264"/>
            <ac:spMk id="23" creationId="{F5F792DF-9D0A-4DB6-9A9E-7312F5A7E87D}"/>
          </ac:spMkLst>
        </pc:spChg>
        <pc:graphicFrameChg chg="add mod">
          <ac:chgData name="Jelena Kovacevic" userId="03b14af7c8336e1d" providerId="LiveId" clId="{6550E00D-41AE-4227-8CC3-A0E921D09C14}" dt="2020-05-30T07:32:07.602" v="3921" actId="26606"/>
          <ac:graphicFrameMkLst>
            <pc:docMk/>
            <pc:sldMk cId="461663012" sldId="264"/>
            <ac:graphicFrameMk id="8" creationId="{A4C098DE-A59A-4534-8450-BF7588E01297}"/>
          </ac:graphicFrameMkLst>
        </pc:graphicFrameChg>
      </pc:sldChg>
      <pc:sldChg chg="addSp delSp modSp new mod setBg setClrOvrMap">
        <pc:chgData name="Jelena Kovacevic" userId="03b14af7c8336e1d" providerId="LiveId" clId="{6550E00D-41AE-4227-8CC3-A0E921D09C14}" dt="2020-05-27T16:38:50.529" v="2896" actId="20577"/>
        <pc:sldMkLst>
          <pc:docMk/>
          <pc:sldMk cId="1932961567" sldId="265"/>
        </pc:sldMkLst>
        <pc:spChg chg="mod ord">
          <ac:chgData name="Jelena Kovacevic" userId="03b14af7c8336e1d" providerId="LiveId" clId="{6550E00D-41AE-4227-8CC3-A0E921D09C14}" dt="2020-05-27T16:38:50.529" v="2896" actId="20577"/>
          <ac:spMkLst>
            <pc:docMk/>
            <pc:sldMk cId="1932961567" sldId="265"/>
            <ac:spMk id="2" creationId="{F90BAF83-9EC7-4E8B-B7E4-DCAE959C4340}"/>
          </ac:spMkLst>
        </pc:spChg>
        <pc:spChg chg="del">
          <ac:chgData name="Jelena Kovacevic" userId="03b14af7c8336e1d" providerId="LiveId" clId="{6550E00D-41AE-4227-8CC3-A0E921D09C14}" dt="2020-05-25T16:20:55.670" v="2279" actId="26606"/>
          <ac:spMkLst>
            <pc:docMk/>
            <pc:sldMk cId="1932961567" sldId="265"/>
            <ac:spMk id="3" creationId="{BE49466C-629B-4101-8FBA-374C02B28574}"/>
          </ac:spMkLst>
        </pc:spChg>
        <pc:spChg chg="add del">
          <ac:chgData name="Jelena Kovacevic" userId="03b14af7c8336e1d" providerId="LiveId" clId="{6550E00D-41AE-4227-8CC3-A0E921D09C14}" dt="2020-05-26T11:39:57.169" v="2554" actId="26606"/>
          <ac:spMkLst>
            <pc:docMk/>
            <pc:sldMk cId="1932961567" sldId="265"/>
            <ac:spMk id="8" creationId="{DCF4EB5C-ED25-4675-8255-2F5B12CFFCF0}"/>
          </ac:spMkLst>
        </pc:spChg>
        <pc:spChg chg="add del">
          <ac:chgData name="Jelena Kovacevic" userId="03b14af7c8336e1d" providerId="LiveId" clId="{6550E00D-41AE-4227-8CC3-A0E921D09C14}" dt="2020-05-26T11:39:57.169" v="2554" actId="26606"/>
          <ac:spMkLst>
            <pc:docMk/>
            <pc:sldMk cId="1932961567" sldId="265"/>
            <ac:spMk id="10" creationId="{9514EC6E-A557-42A2-BCDC-3ABFFC5E564D}"/>
          </ac:spMkLst>
        </pc:spChg>
        <pc:spChg chg="add del">
          <ac:chgData name="Jelena Kovacevic" userId="03b14af7c8336e1d" providerId="LiveId" clId="{6550E00D-41AE-4227-8CC3-A0E921D09C14}" dt="2020-05-26T11:39:57.169" v="2554" actId="26606"/>
          <ac:spMkLst>
            <pc:docMk/>
            <pc:sldMk cId="1932961567" sldId="265"/>
            <ac:spMk id="12" creationId="{905482C9-EB42-4BFE-95BF-7FD661F07657}"/>
          </ac:spMkLst>
        </pc:spChg>
        <pc:spChg chg="add del">
          <ac:chgData name="Jelena Kovacevic" userId="03b14af7c8336e1d" providerId="LiveId" clId="{6550E00D-41AE-4227-8CC3-A0E921D09C14}" dt="2020-05-26T11:39:57.169" v="2554" actId="26606"/>
          <ac:spMkLst>
            <pc:docMk/>
            <pc:sldMk cId="1932961567" sldId="265"/>
            <ac:spMk id="14" creationId="{7539E646-A625-4A26-86ED-BD90EDD329F7}"/>
          </ac:spMkLst>
        </pc:spChg>
        <pc:spChg chg="add del">
          <ac:chgData name="Jelena Kovacevic" userId="03b14af7c8336e1d" providerId="LiveId" clId="{6550E00D-41AE-4227-8CC3-A0E921D09C14}" dt="2020-05-26T11:39:57.169" v="2554" actId="26606"/>
          <ac:spMkLst>
            <pc:docMk/>
            <pc:sldMk cId="1932961567" sldId="265"/>
            <ac:spMk id="16" creationId="{39171204-6A50-40E1-B631-84CEDFC9396A}"/>
          </ac:spMkLst>
        </pc:spChg>
        <pc:spChg chg="add del">
          <ac:chgData name="Jelena Kovacevic" userId="03b14af7c8336e1d" providerId="LiveId" clId="{6550E00D-41AE-4227-8CC3-A0E921D09C14}" dt="2020-05-26T11:39:57.169" v="2554" actId="26606"/>
          <ac:spMkLst>
            <pc:docMk/>
            <pc:sldMk cId="1932961567" sldId="265"/>
            <ac:spMk id="18" creationId="{06C973F6-5187-412F-AACC-6E3FF8A6A12C}"/>
          </ac:spMkLst>
        </pc:spChg>
        <pc:spChg chg="add del">
          <ac:chgData name="Jelena Kovacevic" userId="03b14af7c8336e1d" providerId="LiveId" clId="{6550E00D-41AE-4227-8CC3-A0E921D09C14}" dt="2020-05-26T11:39:57.169" v="2554" actId="26606"/>
          <ac:spMkLst>
            <pc:docMk/>
            <pc:sldMk cId="1932961567" sldId="265"/>
            <ac:spMk id="20" creationId="{D11AE14F-1B7E-41E6-B579-2F71D135036C}"/>
          </ac:spMkLst>
        </pc:spChg>
        <pc:spChg chg="add del">
          <ac:chgData name="Jelena Kovacevic" userId="03b14af7c8336e1d" providerId="LiveId" clId="{6550E00D-41AE-4227-8CC3-A0E921D09C14}" dt="2020-05-26T11:39:57.169" v="2554" actId="26606"/>
          <ac:spMkLst>
            <pc:docMk/>
            <pc:sldMk cId="1932961567" sldId="265"/>
            <ac:spMk id="22" creationId="{752BB805-F7B7-4B80-A1C5-385D4DAF74D0}"/>
          </ac:spMkLst>
        </pc:spChg>
        <pc:spChg chg="add del">
          <ac:chgData name="Jelena Kovacevic" userId="03b14af7c8336e1d" providerId="LiveId" clId="{6550E00D-41AE-4227-8CC3-A0E921D09C14}" dt="2020-05-26T11:40:19.926" v="2562" actId="26606"/>
          <ac:spMkLst>
            <pc:docMk/>
            <pc:sldMk cId="1932961567" sldId="265"/>
            <ac:spMk id="27" creationId="{DCF4EB5C-ED25-4675-8255-2F5B12CFFCF0}"/>
          </ac:spMkLst>
        </pc:spChg>
        <pc:spChg chg="add del">
          <ac:chgData name="Jelena Kovacevic" userId="03b14af7c8336e1d" providerId="LiveId" clId="{6550E00D-41AE-4227-8CC3-A0E921D09C14}" dt="2020-05-26T11:40:19.926" v="2562" actId="26606"/>
          <ac:spMkLst>
            <pc:docMk/>
            <pc:sldMk cId="1932961567" sldId="265"/>
            <ac:spMk id="29" creationId="{9514EC6E-A557-42A2-BCDC-3ABFFC5E564D}"/>
          </ac:spMkLst>
        </pc:spChg>
        <pc:spChg chg="add del">
          <ac:chgData name="Jelena Kovacevic" userId="03b14af7c8336e1d" providerId="LiveId" clId="{6550E00D-41AE-4227-8CC3-A0E921D09C14}" dt="2020-05-26T11:40:19.926" v="2562" actId="26606"/>
          <ac:spMkLst>
            <pc:docMk/>
            <pc:sldMk cId="1932961567" sldId="265"/>
            <ac:spMk id="31" creationId="{905482C9-EB42-4BFE-95BF-7FD661F07657}"/>
          </ac:spMkLst>
        </pc:spChg>
        <pc:spChg chg="add del">
          <ac:chgData name="Jelena Kovacevic" userId="03b14af7c8336e1d" providerId="LiveId" clId="{6550E00D-41AE-4227-8CC3-A0E921D09C14}" dt="2020-05-26T11:40:19.926" v="2562" actId="26606"/>
          <ac:spMkLst>
            <pc:docMk/>
            <pc:sldMk cId="1932961567" sldId="265"/>
            <ac:spMk id="33" creationId="{7539E646-A625-4A26-86ED-BD90EDD329F7}"/>
          </ac:spMkLst>
        </pc:spChg>
        <pc:spChg chg="add del">
          <ac:chgData name="Jelena Kovacevic" userId="03b14af7c8336e1d" providerId="LiveId" clId="{6550E00D-41AE-4227-8CC3-A0E921D09C14}" dt="2020-05-26T11:40:19.926" v="2562" actId="26606"/>
          <ac:spMkLst>
            <pc:docMk/>
            <pc:sldMk cId="1932961567" sldId="265"/>
            <ac:spMk id="35" creationId="{8E019540-1104-4B12-9F83-45F58674186F}"/>
          </ac:spMkLst>
        </pc:spChg>
        <pc:spChg chg="add del">
          <ac:chgData name="Jelena Kovacevic" userId="03b14af7c8336e1d" providerId="LiveId" clId="{6550E00D-41AE-4227-8CC3-A0E921D09C14}" dt="2020-05-26T11:40:19.926" v="2562" actId="26606"/>
          <ac:spMkLst>
            <pc:docMk/>
            <pc:sldMk cId="1932961567" sldId="265"/>
            <ac:spMk id="37" creationId="{3580CFD6-E44A-486A-9E73-D8D948F78A34}"/>
          </ac:spMkLst>
        </pc:spChg>
        <pc:spChg chg="add del">
          <ac:chgData name="Jelena Kovacevic" userId="03b14af7c8336e1d" providerId="LiveId" clId="{6550E00D-41AE-4227-8CC3-A0E921D09C14}" dt="2020-05-26T11:40:17.798" v="2557" actId="26606"/>
          <ac:spMkLst>
            <pc:docMk/>
            <pc:sldMk cId="1932961567" sldId="265"/>
            <ac:spMk id="42" creationId="{DCF4EB5C-ED25-4675-8255-2F5B12CFFCF0}"/>
          </ac:spMkLst>
        </pc:spChg>
        <pc:spChg chg="add del">
          <ac:chgData name="Jelena Kovacevic" userId="03b14af7c8336e1d" providerId="LiveId" clId="{6550E00D-41AE-4227-8CC3-A0E921D09C14}" dt="2020-05-26T11:40:17.798" v="2557" actId="26606"/>
          <ac:spMkLst>
            <pc:docMk/>
            <pc:sldMk cId="1932961567" sldId="265"/>
            <ac:spMk id="44" creationId="{9514EC6E-A557-42A2-BCDC-3ABFFC5E564D}"/>
          </ac:spMkLst>
        </pc:spChg>
        <pc:spChg chg="add del">
          <ac:chgData name="Jelena Kovacevic" userId="03b14af7c8336e1d" providerId="LiveId" clId="{6550E00D-41AE-4227-8CC3-A0E921D09C14}" dt="2020-05-26T11:40:17.798" v="2557" actId="26606"/>
          <ac:spMkLst>
            <pc:docMk/>
            <pc:sldMk cId="1932961567" sldId="265"/>
            <ac:spMk id="46" creationId="{905482C9-EB42-4BFE-95BF-7FD661F07657}"/>
          </ac:spMkLst>
        </pc:spChg>
        <pc:spChg chg="add del">
          <ac:chgData name="Jelena Kovacevic" userId="03b14af7c8336e1d" providerId="LiveId" clId="{6550E00D-41AE-4227-8CC3-A0E921D09C14}" dt="2020-05-26T11:40:17.798" v="2557" actId="26606"/>
          <ac:spMkLst>
            <pc:docMk/>
            <pc:sldMk cId="1932961567" sldId="265"/>
            <ac:spMk id="48" creationId="{7539E646-A625-4A26-86ED-BD90EDD329F7}"/>
          </ac:spMkLst>
        </pc:spChg>
        <pc:spChg chg="add del">
          <ac:chgData name="Jelena Kovacevic" userId="03b14af7c8336e1d" providerId="LiveId" clId="{6550E00D-41AE-4227-8CC3-A0E921D09C14}" dt="2020-05-26T11:40:17.798" v="2557" actId="26606"/>
          <ac:spMkLst>
            <pc:docMk/>
            <pc:sldMk cId="1932961567" sldId="265"/>
            <ac:spMk id="50" creationId="{9DD60C94-0C9C-47B7-BE88-045235ACCC6A}"/>
          </ac:spMkLst>
        </pc:spChg>
        <pc:spChg chg="add del">
          <ac:chgData name="Jelena Kovacevic" userId="03b14af7c8336e1d" providerId="LiveId" clId="{6550E00D-41AE-4227-8CC3-A0E921D09C14}" dt="2020-05-26T11:40:17.798" v="2557" actId="26606"/>
          <ac:spMkLst>
            <pc:docMk/>
            <pc:sldMk cId="1932961567" sldId="265"/>
            <ac:spMk id="52" creationId="{BFCF7016-AC99-433F-B943-24C3736E0602}"/>
          </ac:spMkLst>
        </pc:spChg>
        <pc:spChg chg="add del">
          <ac:chgData name="Jelena Kovacevic" userId="03b14af7c8336e1d" providerId="LiveId" clId="{6550E00D-41AE-4227-8CC3-A0E921D09C14}" dt="2020-05-26T11:40:17.798" v="2557" actId="26606"/>
          <ac:spMkLst>
            <pc:docMk/>
            <pc:sldMk cId="1932961567" sldId="265"/>
            <ac:spMk id="54" creationId="{A03737D1-A930-4E3E-9160-3CD4AEC72AB7}"/>
          </ac:spMkLst>
        </pc:spChg>
        <pc:spChg chg="add del">
          <ac:chgData name="Jelena Kovacevic" userId="03b14af7c8336e1d" providerId="LiveId" clId="{6550E00D-41AE-4227-8CC3-A0E921D09C14}" dt="2020-05-26T11:40:17.798" v="2557" actId="26606"/>
          <ac:spMkLst>
            <pc:docMk/>
            <pc:sldMk cId="1932961567" sldId="265"/>
            <ac:spMk id="56" creationId="{F71CFF33-010E-4E26-A285-83B182982358}"/>
          </ac:spMkLst>
        </pc:spChg>
        <pc:spChg chg="add del">
          <ac:chgData name="Jelena Kovacevic" userId="03b14af7c8336e1d" providerId="LiveId" clId="{6550E00D-41AE-4227-8CC3-A0E921D09C14}" dt="2020-05-26T11:40:19.145" v="2559" actId="26606"/>
          <ac:spMkLst>
            <pc:docMk/>
            <pc:sldMk cId="1932961567" sldId="265"/>
            <ac:spMk id="58" creationId="{33955649-790D-4997-9D50-C1D8E32C1BE5}"/>
          </ac:spMkLst>
        </pc:spChg>
        <pc:spChg chg="add del">
          <ac:chgData name="Jelena Kovacevic" userId="03b14af7c8336e1d" providerId="LiveId" clId="{6550E00D-41AE-4227-8CC3-A0E921D09C14}" dt="2020-05-26T11:40:19.145" v="2559" actId="26606"/>
          <ac:spMkLst>
            <pc:docMk/>
            <pc:sldMk cId="1932961567" sldId="265"/>
            <ac:spMk id="59" creationId="{DCF4EB5C-ED25-4675-8255-2F5B12CFFCF0}"/>
          </ac:spMkLst>
        </pc:spChg>
        <pc:spChg chg="add del">
          <ac:chgData name="Jelena Kovacevic" userId="03b14af7c8336e1d" providerId="LiveId" clId="{6550E00D-41AE-4227-8CC3-A0E921D09C14}" dt="2020-05-26T11:40:19.145" v="2559" actId="26606"/>
          <ac:spMkLst>
            <pc:docMk/>
            <pc:sldMk cId="1932961567" sldId="265"/>
            <ac:spMk id="60" creationId="{18839B1D-4A8C-403C-9D1B-B83CF1DB6A39}"/>
          </ac:spMkLst>
        </pc:spChg>
        <pc:spChg chg="add del">
          <ac:chgData name="Jelena Kovacevic" userId="03b14af7c8336e1d" providerId="LiveId" clId="{6550E00D-41AE-4227-8CC3-A0E921D09C14}" dt="2020-05-26T11:40:19.145" v="2559" actId="26606"/>
          <ac:spMkLst>
            <pc:docMk/>
            <pc:sldMk cId="1932961567" sldId="265"/>
            <ac:spMk id="61" creationId="{9514EC6E-A557-42A2-BCDC-3ABFFC5E564D}"/>
          </ac:spMkLst>
        </pc:spChg>
        <pc:spChg chg="add del">
          <ac:chgData name="Jelena Kovacevic" userId="03b14af7c8336e1d" providerId="LiveId" clId="{6550E00D-41AE-4227-8CC3-A0E921D09C14}" dt="2020-05-26T11:40:19.145" v="2559" actId="26606"/>
          <ac:spMkLst>
            <pc:docMk/>
            <pc:sldMk cId="1932961567" sldId="265"/>
            <ac:spMk id="62" creationId="{19818AF9-99F4-4DD9-A3EB-0A3477509A62}"/>
          </ac:spMkLst>
        </pc:spChg>
        <pc:spChg chg="add del">
          <ac:chgData name="Jelena Kovacevic" userId="03b14af7c8336e1d" providerId="LiveId" clId="{6550E00D-41AE-4227-8CC3-A0E921D09C14}" dt="2020-05-26T11:40:19.145" v="2559" actId="26606"/>
          <ac:spMkLst>
            <pc:docMk/>
            <pc:sldMk cId="1932961567" sldId="265"/>
            <ac:spMk id="63" creationId="{905482C9-EB42-4BFE-95BF-7FD661F07657}"/>
          </ac:spMkLst>
        </pc:spChg>
        <pc:spChg chg="add del">
          <ac:chgData name="Jelena Kovacevic" userId="03b14af7c8336e1d" providerId="LiveId" clId="{6550E00D-41AE-4227-8CC3-A0E921D09C14}" dt="2020-05-26T11:40:19.145" v="2559" actId="26606"/>
          <ac:spMkLst>
            <pc:docMk/>
            <pc:sldMk cId="1932961567" sldId="265"/>
            <ac:spMk id="64" creationId="{7539E646-A625-4A26-86ED-BD90EDD329F7}"/>
          </ac:spMkLst>
        </pc:spChg>
        <pc:spChg chg="add del">
          <ac:chgData name="Jelena Kovacevic" userId="03b14af7c8336e1d" providerId="LiveId" clId="{6550E00D-41AE-4227-8CC3-A0E921D09C14}" dt="2020-05-26T11:40:19.145" v="2559" actId="26606"/>
          <ac:spMkLst>
            <pc:docMk/>
            <pc:sldMk cId="1932961567" sldId="265"/>
            <ac:spMk id="65" creationId="{DA182162-B517-4B41-B039-339F87FAE1D0}"/>
          </ac:spMkLst>
        </pc:spChg>
        <pc:spChg chg="add del">
          <ac:chgData name="Jelena Kovacevic" userId="03b14af7c8336e1d" providerId="LiveId" clId="{6550E00D-41AE-4227-8CC3-A0E921D09C14}" dt="2020-05-26T11:40:19.145" v="2559" actId="26606"/>
          <ac:spMkLst>
            <pc:docMk/>
            <pc:sldMk cId="1932961567" sldId="265"/>
            <ac:spMk id="66" creationId="{EF608E55-EBC6-4977-B112-7075FC8F6301}"/>
          </ac:spMkLst>
        </pc:spChg>
        <pc:spChg chg="add del">
          <ac:chgData name="Jelena Kovacevic" userId="03b14af7c8336e1d" providerId="LiveId" clId="{6550E00D-41AE-4227-8CC3-A0E921D09C14}" dt="2020-05-26T11:40:19.145" v="2559" actId="26606"/>
          <ac:spMkLst>
            <pc:docMk/>
            <pc:sldMk cId="1932961567" sldId="265"/>
            <ac:spMk id="67" creationId="{A2F92874-EB6E-497E-88EA-BC2A8F551BEE}"/>
          </ac:spMkLst>
        </pc:spChg>
        <pc:spChg chg="add del">
          <ac:chgData name="Jelena Kovacevic" userId="03b14af7c8336e1d" providerId="LiveId" clId="{6550E00D-41AE-4227-8CC3-A0E921D09C14}" dt="2020-05-26T11:40:19.145" v="2559" actId="26606"/>
          <ac:spMkLst>
            <pc:docMk/>
            <pc:sldMk cId="1932961567" sldId="265"/>
            <ac:spMk id="68" creationId="{8BEF4DBE-A60E-4AAE-9D62-1147461CD541}"/>
          </ac:spMkLst>
        </pc:spChg>
        <pc:spChg chg="add del">
          <ac:chgData name="Jelena Kovacevic" userId="03b14af7c8336e1d" providerId="LiveId" clId="{6550E00D-41AE-4227-8CC3-A0E921D09C14}" dt="2020-05-26T11:40:19.880" v="2561" actId="26606"/>
          <ac:spMkLst>
            <pc:docMk/>
            <pc:sldMk cId="1932961567" sldId="265"/>
            <ac:spMk id="70" creationId="{DCF4EB5C-ED25-4675-8255-2F5B12CFFCF0}"/>
          </ac:spMkLst>
        </pc:spChg>
        <pc:spChg chg="add del">
          <ac:chgData name="Jelena Kovacevic" userId="03b14af7c8336e1d" providerId="LiveId" clId="{6550E00D-41AE-4227-8CC3-A0E921D09C14}" dt="2020-05-26T11:40:19.880" v="2561" actId="26606"/>
          <ac:spMkLst>
            <pc:docMk/>
            <pc:sldMk cId="1932961567" sldId="265"/>
            <ac:spMk id="71" creationId="{9514EC6E-A557-42A2-BCDC-3ABFFC5E564D}"/>
          </ac:spMkLst>
        </pc:spChg>
        <pc:spChg chg="add del">
          <ac:chgData name="Jelena Kovacevic" userId="03b14af7c8336e1d" providerId="LiveId" clId="{6550E00D-41AE-4227-8CC3-A0E921D09C14}" dt="2020-05-26T11:40:19.880" v="2561" actId="26606"/>
          <ac:spMkLst>
            <pc:docMk/>
            <pc:sldMk cId="1932961567" sldId="265"/>
            <ac:spMk id="72" creationId="{905482C9-EB42-4BFE-95BF-7FD661F07657}"/>
          </ac:spMkLst>
        </pc:spChg>
        <pc:spChg chg="add del">
          <ac:chgData name="Jelena Kovacevic" userId="03b14af7c8336e1d" providerId="LiveId" clId="{6550E00D-41AE-4227-8CC3-A0E921D09C14}" dt="2020-05-26T11:40:19.880" v="2561" actId="26606"/>
          <ac:spMkLst>
            <pc:docMk/>
            <pc:sldMk cId="1932961567" sldId="265"/>
            <ac:spMk id="73" creationId="{7539E646-A625-4A26-86ED-BD90EDD329F7}"/>
          </ac:spMkLst>
        </pc:spChg>
        <pc:spChg chg="add del">
          <ac:chgData name="Jelena Kovacevic" userId="03b14af7c8336e1d" providerId="LiveId" clId="{6550E00D-41AE-4227-8CC3-A0E921D09C14}" dt="2020-05-26T11:40:19.880" v="2561" actId="26606"/>
          <ac:spMkLst>
            <pc:docMk/>
            <pc:sldMk cId="1932961567" sldId="265"/>
            <ac:spMk id="74" creationId="{00BDC88A-176A-4C74-9A93-7C0BC765F4BC}"/>
          </ac:spMkLst>
        </pc:spChg>
        <pc:spChg chg="add del">
          <ac:chgData name="Jelena Kovacevic" userId="03b14af7c8336e1d" providerId="LiveId" clId="{6550E00D-41AE-4227-8CC3-A0E921D09C14}" dt="2020-05-26T11:40:19.880" v="2561" actId="26606"/>
          <ac:spMkLst>
            <pc:docMk/>
            <pc:sldMk cId="1932961567" sldId="265"/>
            <ac:spMk id="75" creationId="{20F81E05-F529-4DFE-AFC8-E3E964F95E75}"/>
          </ac:spMkLst>
        </pc:spChg>
        <pc:spChg chg="add del">
          <ac:chgData name="Jelena Kovacevic" userId="03b14af7c8336e1d" providerId="LiveId" clId="{6550E00D-41AE-4227-8CC3-A0E921D09C14}" dt="2020-05-26T11:40:19.880" v="2561" actId="26606"/>
          <ac:spMkLst>
            <pc:docMk/>
            <pc:sldMk cId="1932961567" sldId="265"/>
            <ac:spMk id="76" creationId="{7358E157-7D0A-4F9C-8B70-83F2B7AA98E0}"/>
          </ac:spMkLst>
        </pc:spChg>
        <pc:spChg chg="add del">
          <ac:chgData name="Jelena Kovacevic" userId="03b14af7c8336e1d" providerId="LiveId" clId="{6550E00D-41AE-4227-8CC3-A0E921D09C14}" dt="2020-05-26T11:40:19.880" v="2561" actId="26606"/>
          <ac:spMkLst>
            <pc:docMk/>
            <pc:sldMk cId="1932961567" sldId="265"/>
            <ac:spMk id="77" creationId="{8977A541-1F4E-4C7A-B7E2-4D5926B76230}"/>
          </ac:spMkLst>
        </pc:spChg>
        <pc:spChg chg="add del">
          <ac:chgData name="Jelena Kovacevic" userId="03b14af7c8336e1d" providerId="LiveId" clId="{6550E00D-41AE-4227-8CC3-A0E921D09C14}" dt="2020-05-26T11:40:54.316" v="2570" actId="26606"/>
          <ac:spMkLst>
            <pc:docMk/>
            <pc:sldMk cId="1932961567" sldId="265"/>
            <ac:spMk id="79" creationId="{DCF4EB5C-ED25-4675-8255-2F5B12CFFCF0}"/>
          </ac:spMkLst>
        </pc:spChg>
        <pc:spChg chg="add del">
          <ac:chgData name="Jelena Kovacevic" userId="03b14af7c8336e1d" providerId="LiveId" clId="{6550E00D-41AE-4227-8CC3-A0E921D09C14}" dt="2020-05-26T11:40:54.316" v="2570" actId="26606"/>
          <ac:spMkLst>
            <pc:docMk/>
            <pc:sldMk cId="1932961567" sldId="265"/>
            <ac:spMk id="80" creationId="{9514EC6E-A557-42A2-BCDC-3ABFFC5E564D}"/>
          </ac:spMkLst>
        </pc:spChg>
        <pc:spChg chg="add del">
          <ac:chgData name="Jelena Kovacevic" userId="03b14af7c8336e1d" providerId="LiveId" clId="{6550E00D-41AE-4227-8CC3-A0E921D09C14}" dt="2020-05-26T11:40:54.316" v="2570" actId="26606"/>
          <ac:spMkLst>
            <pc:docMk/>
            <pc:sldMk cId="1932961567" sldId="265"/>
            <ac:spMk id="81" creationId="{905482C9-EB42-4BFE-95BF-7FD661F07657}"/>
          </ac:spMkLst>
        </pc:spChg>
        <pc:spChg chg="add del">
          <ac:chgData name="Jelena Kovacevic" userId="03b14af7c8336e1d" providerId="LiveId" clId="{6550E00D-41AE-4227-8CC3-A0E921D09C14}" dt="2020-05-26T11:40:54.316" v="2570" actId="26606"/>
          <ac:spMkLst>
            <pc:docMk/>
            <pc:sldMk cId="1932961567" sldId="265"/>
            <ac:spMk id="82" creationId="{7539E646-A625-4A26-86ED-BD90EDD329F7}"/>
          </ac:spMkLst>
        </pc:spChg>
        <pc:spChg chg="add del">
          <ac:chgData name="Jelena Kovacevic" userId="03b14af7c8336e1d" providerId="LiveId" clId="{6550E00D-41AE-4227-8CC3-A0E921D09C14}" dt="2020-05-26T11:40:54.316" v="2570" actId="26606"/>
          <ac:spMkLst>
            <pc:docMk/>
            <pc:sldMk cId="1932961567" sldId="265"/>
            <ac:spMk id="83" creationId="{AF47317F-C87A-4D9C-A72E-89C67FDA2CA6}"/>
          </ac:spMkLst>
        </pc:spChg>
        <pc:spChg chg="add del">
          <ac:chgData name="Jelena Kovacevic" userId="03b14af7c8336e1d" providerId="LiveId" clId="{6550E00D-41AE-4227-8CC3-A0E921D09C14}" dt="2020-05-26T11:40:54.316" v="2570" actId="26606"/>
          <ac:spMkLst>
            <pc:docMk/>
            <pc:sldMk cId="1932961567" sldId="265"/>
            <ac:spMk id="84" creationId="{EA343C5F-7AA1-409B-BD18-44E928CE30BB}"/>
          </ac:spMkLst>
        </pc:spChg>
        <pc:spChg chg="add del">
          <ac:chgData name="Jelena Kovacevic" userId="03b14af7c8336e1d" providerId="LiveId" clId="{6550E00D-41AE-4227-8CC3-A0E921D09C14}" dt="2020-05-26T11:40:54.316" v="2570" actId="26606"/>
          <ac:spMkLst>
            <pc:docMk/>
            <pc:sldMk cId="1932961567" sldId="265"/>
            <ac:spMk id="85" creationId="{93FF31F9-8C96-4D43-9B36-20F6B6FE6677}"/>
          </ac:spMkLst>
        </pc:spChg>
        <pc:spChg chg="add del">
          <ac:chgData name="Jelena Kovacevic" userId="03b14af7c8336e1d" providerId="LiveId" clId="{6550E00D-41AE-4227-8CC3-A0E921D09C14}" dt="2020-05-26T11:40:54.316" v="2570" actId="26606"/>
          <ac:spMkLst>
            <pc:docMk/>
            <pc:sldMk cId="1932961567" sldId="265"/>
            <ac:spMk id="86" creationId="{3D252CC1-04C4-47A3-AFEA-5022A689C848}"/>
          </ac:spMkLst>
        </pc:spChg>
        <pc:spChg chg="add del">
          <ac:chgData name="Jelena Kovacevic" userId="03b14af7c8336e1d" providerId="LiveId" clId="{6550E00D-41AE-4227-8CC3-A0E921D09C14}" dt="2020-05-26T11:40:41.634" v="2565" actId="26606"/>
          <ac:spMkLst>
            <pc:docMk/>
            <pc:sldMk cId="1932961567" sldId="265"/>
            <ac:spMk id="91" creationId="{DCF4EB5C-ED25-4675-8255-2F5B12CFFCF0}"/>
          </ac:spMkLst>
        </pc:spChg>
        <pc:spChg chg="add del">
          <ac:chgData name="Jelena Kovacevic" userId="03b14af7c8336e1d" providerId="LiveId" clId="{6550E00D-41AE-4227-8CC3-A0E921D09C14}" dt="2020-05-26T11:40:41.634" v="2565" actId="26606"/>
          <ac:spMkLst>
            <pc:docMk/>
            <pc:sldMk cId="1932961567" sldId="265"/>
            <ac:spMk id="93" creationId="{9514EC6E-A557-42A2-BCDC-3ABFFC5E564D}"/>
          </ac:spMkLst>
        </pc:spChg>
        <pc:spChg chg="add del">
          <ac:chgData name="Jelena Kovacevic" userId="03b14af7c8336e1d" providerId="LiveId" clId="{6550E00D-41AE-4227-8CC3-A0E921D09C14}" dt="2020-05-26T11:40:41.634" v="2565" actId="26606"/>
          <ac:spMkLst>
            <pc:docMk/>
            <pc:sldMk cId="1932961567" sldId="265"/>
            <ac:spMk id="95" creationId="{905482C9-EB42-4BFE-95BF-7FD661F07657}"/>
          </ac:spMkLst>
        </pc:spChg>
        <pc:spChg chg="add del">
          <ac:chgData name="Jelena Kovacevic" userId="03b14af7c8336e1d" providerId="LiveId" clId="{6550E00D-41AE-4227-8CC3-A0E921D09C14}" dt="2020-05-26T11:40:41.634" v="2565" actId="26606"/>
          <ac:spMkLst>
            <pc:docMk/>
            <pc:sldMk cId="1932961567" sldId="265"/>
            <ac:spMk id="97" creationId="{7539E646-A625-4A26-86ED-BD90EDD329F7}"/>
          </ac:spMkLst>
        </pc:spChg>
        <pc:spChg chg="add del">
          <ac:chgData name="Jelena Kovacevic" userId="03b14af7c8336e1d" providerId="LiveId" clId="{6550E00D-41AE-4227-8CC3-A0E921D09C14}" dt="2020-05-26T11:40:41.634" v="2565" actId="26606"/>
          <ac:spMkLst>
            <pc:docMk/>
            <pc:sldMk cId="1932961567" sldId="265"/>
            <ac:spMk id="99" creationId="{8E019540-1104-4B12-9F83-45F58674186F}"/>
          </ac:spMkLst>
        </pc:spChg>
        <pc:spChg chg="add del">
          <ac:chgData name="Jelena Kovacevic" userId="03b14af7c8336e1d" providerId="LiveId" clId="{6550E00D-41AE-4227-8CC3-A0E921D09C14}" dt="2020-05-26T11:40:41.634" v="2565" actId="26606"/>
          <ac:spMkLst>
            <pc:docMk/>
            <pc:sldMk cId="1932961567" sldId="265"/>
            <ac:spMk id="101" creationId="{3580CFD6-E44A-486A-9E73-D8D948F78A34}"/>
          </ac:spMkLst>
        </pc:spChg>
        <pc:spChg chg="add del">
          <ac:chgData name="Jelena Kovacevic" userId="03b14af7c8336e1d" providerId="LiveId" clId="{6550E00D-41AE-4227-8CC3-A0E921D09C14}" dt="2020-05-26T11:40:49.810" v="2567" actId="26606"/>
          <ac:spMkLst>
            <pc:docMk/>
            <pc:sldMk cId="1932961567" sldId="265"/>
            <ac:spMk id="103" creationId="{A03737D1-A930-4E3E-9160-3CD4AEC72AB7}"/>
          </ac:spMkLst>
        </pc:spChg>
        <pc:spChg chg="add del">
          <ac:chgData name="Jelena Kovacevic" userId="03b14af7c8336e1d" providerId="LiveId" clId="{6550E00D-41AE-4227-8CC3-A0E921D09C14}" dt="2020-05-26T11:40:49.810" v="2567" actId="26606"/>
          <ac:spMkLst>
            <pc:docMk/>
            <pc:sldMk cId="1932961567" sldId="265"/>
            <ac:spMk id="104" creationId="{DCF4EB5C-ED25-4675-8255-2F5B12CFFCF0}"/>
          </ac:spMkLst>
        </pc:spChg>
        <pc:spChg chg="add del">
          <ac:chgData name="Jelena Kovacevic" userId="03b14af7c8336e1d" providerId="LiveId" clId="{6550E00D-41AE-4227-8CC3-A0E921D09C14}" dt="2020-05-26T11:40:49.810" v="2567" actId="26606"/>
          <ac:spMkLst>
            <pc:docMk/>
            <pc:sldMk cId="1932961567" sldId="265"/>
            <ac:spMk id="105" creationId="{F71CFF33-010E-4E26-A285-83B182982358}"/>
          </ac:spMkLst>
        </pc:spChg>
        <pc:spChg chg="add del">
          <ac:chgData name="Jelena Kovacevic" userId="03b14af7c8336e1d" providerId="LiveId" clId="{6550E00D-41AE-4227-8CC3-A0E921D09C14}" dt="2020-05-26T11:40:49.810" v="2567" actId="26606"/>
          <ac:spMkLst>
            <pc:docMk/>
            <pc:sldMk cId="1932961567" sldId="265"/>
            <ac:spMk id="106" creationId="{9514EC6E-A557-42A2-BCDC-3ABFFC5E564D}"/>
          </ac:spMkLst>
        </pc:spChg>
        <pc:spChg chg="add del">
          <ac:chgData name="Jelena Kovacevic" userId="03b14af7c8336e1d" providerId="LiveId" clId="{6550E00D-41AE-4227-8CC3-A0E921D09C14}" dt="2020-05-26T11:40:49.810" v="2567" actId="26606"/>
          <ac:spMkLst>
            <pc:docMk/>
            <pc:sldMk cId="1932961567" sldId="265"/>
            <ac:spMk id="107" creationId="{905482C9-EB42-4BFE-95BF-7FD661F07657}"/>
          </ac:spMkLst>
        </pc:spChg>
        <pc:spChg chg="add del">
          <ac:chgData name="Jelena Kovacevic" userId="03b14af7c8336e1d" providerId="LiveId" clId="{6550E00D-41AE-4227-8CC3-A0E921D09C14}" dt="2020-05-26T11:40:49.810" v="2567" actId="26606"/>
          <ac:spMkLst>
            <pc:docMk/>
            <pc:sldMk cId="1932961567" sldId="265"/>
            <ac:spMk id="108" creationId="{7539E646-A625-4A26-86ED-BD90EDD329F7}"/>
          </ac:spMkLst>
        </pc:spChg>
        <pc:spChg chg="add del">
          <ac:chgData name="Jelena Kovacevic" userId="03b14af7c8336e1d" providerId="LiveId" clId="{6550E00D-41AE-4227-8CC3-A0E921D09C14}" dt="2020-05-26T11:40:49.810" v="2567" actId="26606"/>
          <ac:spMkLst>
            <pc:docMk/>
            <pc:sldMk cId="1932961567" sldId="265"/>
            <ac:spMk id="109" creationId="{9DD60C94-0C9C-47B7-BE88-045235ACCC6A}"/>
          </ac:spMkLst>
        </pc:spChg>
        <pc:spChg chg="add del">
          <ac:chgData name="Jelena Kovacevic" userId="03b14af7c8336e1d" providerId="LiveId" clId="{6550E00D-41AE-4227-8CC3-A0E921D09C14}" dt="2020-05-26T11:40:49.810" v="2567" actId="26606"/>
          <ac:spMkLst>
            <pc:docMk/>
            <pc:sldMk cId="1932961567" sldId="265"/>
            <ac:spMk id="110" creationId="{BFCF7016-AC99-433F-B943-24C3736E0602}"/>
          </ac:spMkLst>
        </pc:spChg>
        <pc:spChg chg="add del">
          <ac:chgData name="Jelena Kovacevic" userId="03b14af7c8336e1d" providerId="LiveId" clId="{6550E00D-41AE-4227-8CC3-A0E921D09C14}" dt="2020-05-26T11:40:54.281" v="2569" actId="26606"/>
          <ac:spMkLst>
            <pc:docMk/>
            <pc:sldMk cId="1932961567" sldId="265"/>
            <ac:spMk id="112" creationId="{DCF4EB5C-ED25-4675-8255-2F5B12CFFCF0}"/>
          </ac:spMkLst>
        </pc:spChg>
        <pc:spChg chg="add del">
          <ac:chgData name="Jelena Kovacevic" userId="03b14af7c8336e1d" providerId="LiveId" clId="{6550E00D-41AE-4227-8CC3-A0E921D09C14}" dt="2020-05-26T11:40:54.281" v="2569" actId="26606"/>
          <ac:spMkLst>
            <pc:docMk/>
            <pc:sldMk cId="1932961567" sldId="265"/>
            <ac:spMk id="113" creationId="{9514EC6E-A557-42A2-BCDC-3ABFFC5E564D}"/>
          </ac:spMkLst>
        </pc:spChg>
        <pc:spChg chg="add del">
          <ac:chgData name="Jelena Kovacevic" userId="03b14af7c8336e1d" providerId="LiveId" clId="{6550E00D-41AE-4227-8CC3-A0E921D09C14}" dt="2020-05-26T11:40:54.281" v="2569" actId="26606"/>
          <ac:spMkLst>
            <pc:docMk/>
            <pc:sldMk cId="1932961567" sldId="265"/>
            <ac:spMk id="114" creationId="{905482C9-EB42-4BFE-95BF-7FD661F07657}"/>
          </ac:spMkLst>
        </pc:spChg>
        <pc:spChg chg="add del">
          <ac:chgData name="Jelena Kovacevic" userId="03b14af7c8336e1d" providerId="LiveId" clId="{6550E00D-41AE-4227-8CC3-A0E921D09C14}" dt="2020-05-26T11:40:54.281" v="2569" actId="26606"/>
          <ac:spMkLst>
            <pc:docMk/>
            <pc:sldMk cId="1932961567" sldId="265"/>
            <ac:spMk id="115" creationId="{7539E646-A625-4A26-86ED-BD90EDD329F7}"/>
          </ac:spMkLst>
        </pc:spChg>
        <pc:spChg chg="add del">
          <ac:chgData name="Jelena Kovacevic" userId="03b14af7c8336e1d" providerId="LiveId" clId="{6550E00D-41AE-4227-8CC3-A0E921D09C14}" dt="2020-05-26T11:40:54.281" v="2569" actId="26606"/>
          <ac:spMkLst>
            <pc:docMk/>
            <pc:sldMk cId="1932961567" sldId="265"/>
            <ac:spMk id="116" creationId="{328C565D-A991-4381-AC37-76A58A4A128F}"/>
          </ac:spMkLst>
        </pc:spChg>
        <pc:spChg chg="add del">
          <ac:chgData name="Jelena Kovacevic" userId="03b14af7c8336e1d" providerId="LiveId" clId="{6550E00D-41AE-4227-8CC3-A0E921D09C14}" dt="2020-05-26T11:40:54.281" v="2569" actId="26606"/>
          <ac:spMkLst>
            <pc:docMk/>
            <pc:sldMk cId="1932961567" sldId="265"/>
            <ac:spMk id="117" creationId="{B7180431-F4DE-415D-BCBB-9316423C37C1}"/>
          </ac:spMkLst>
        </pc:spChg>
        <pc:spChg chg="add del">
          <ac:chgData name="Jelena Kovacevic" userId="03b14af7c8336e1d" providerId="LiveId" clId="{6550E00D-41AE-4227-8CC3-A0E921D09C14}" dt="2020-05-26T11:40:54.281" v="2569" actId="26606"/>
          <ac:spMkLst>
            <pc:docMk/>
            <pc:sldMk cId="1932961567" sldId="265"/>
            <ac:spMk id="118" creationId="{EEABD997-5EF9-4E9B-AFBB-F6DFAAF3ADF0}"/>
          </ac:spMkLst>
        </pc:spChg>
        <pc:spChg chg="add del">
          <ac:chgData name="Jelena Kovacevic" userId="03b14af7c8336e1d" providerId="LiveId" clId="{6550E00D-41AE-4227-8CC3-A0E921D09C14}" dt="2020-05-26T11:40:54.281" v="2569" actId="26606"/>
          <ac:spMkLst>
            <pc:docMk/>
            <pc:sldMk cId="1932961567" sldId="265"/>
            <ac:spMk id="119" creationId="{E9AB5EE6-A047-4B18-B998-D46DF3CC36FE}"/>
          </ac:spMkLst>
        </pc:spChg>
        <pc:spChg chg="add del">
          <ac:chgData name="Jelena Kovacevic" userId="03b14af7c8336e1d" providerId="LiveId" clId="{6550E00D-41AE-4227-8CC3-A0E921D09C14}" dt="2020-05-27T10:10:18.637" v="2894" actId="26606"/>
          <ac:spMkLst>
            <pc:docMk/>
            <pc:sldMk cId="1932961567" sldId="265"/>
            <ac:spMk id="121" creationId="{DCF4EB5C-ED25-4675-8255-2F5B12CFFCF0}"/>
          </ac:spMkLst>
        </pc:spChg>
        <pc:spChg chg="add del">
          <ac:chgData name="Jelena Kovacevic" userId="03b14af7c8336e1d" providerId="LiveId" clId="{6550E00D-41AE-4227-8CC3-A0E921D09C14}" dt="2020-05-27T10:10:18.637" v="2894" actId="26606"/>
          <ac:spMkLst>
            <pc:docMk/>
            <pc:sldMk cId="1932961567" sldId="265"/>
            <ac:spMk id="122" creationId="{9514EC6E-A557-42A2-BCDC-3ABFFC5E564D}"/>
          </ac:spMkLst>
        </pc:spChg>
        <pc:spChg chg="add del">
          <ac:chgData name="Jelena Kovacevic" userId="03b14af7c8336e1d" providerId="LiveId" clId="{6550E00D-41AE-4227-8CC3-A0E921D09C14}" dt="2020-05-27T10:10:18.637" v="2894" actId="26606"/>
          <ac:spMkLst>
            <pc:docMk/>
            <pc:sldMk cId="1932961567" sldId="265"/>
            <ac:spMk id="123" creationId="{905482C9-EB42-4BFE-95BF-7FD661F07657}"/>
          </ac:spMkLst>
        </pc:spChg>
        <pc:spChg chg="add del">
          <ac:chgData name="Jelena Kovacevic" userId="03b14af7c8336e1d" providerId="LiveId" clId="{6550E00D-41AE-4227-8CC3-A0E921D09C14}" dt="2020-05-27T10:10:18.637" v="2894" actId="26606"/>
          <ac:spMkLst>
            <pc:docMk/>
            <pc:sldMk cId="1932961567" sldId="265"/>
            <ac:spMk id="124" creationId="{7539E646-A625-4A26-86ED-BD90EDD329F7}"/>
          </ac:spMkLst>
        </pc:spChg>
        <pc:spChg chg="add del">
          <ac:chgData name="Jelena Kovacevic" userId="03b14af7c8336e1d" providerId="LiveId" clId="{6550E00D-41AE-4227-8CC3-A0E921D09C14}" dt="2020-05-27T10:10:18.637" v="2894" actId="26606"/>
          <ac:spMkLst>
            <pc:docMk/>
            <pc:sldMk cId="1932961567" sldId="265"/>
            <ac:spMk id="125" creationId="{00BDC88A-176A-4C74-9A93-7C0BC765F4BC}"/>
          </ac:spMkLst>
        </pc:spChg>
        <pc:spChg chg="add del">
          <ac:chgData name="Jelena Kovacevic" userId="03b14af7c8336e1d" providerId="LiveId" clId="{6550E00D-41AE-4227-8CC3-A0E921D09C14}" dt="2020-05-27T10:10:18.637" v="2894" actId="26606"/>
          <ac:spMkLst>
            <pc:docMk/>
            <pc:sldMk cId="1932961567" sldId="265"/>
            <ac:spMk id="126" creationId="{20F81E05-F529-4DFE-AFC8-E3E964F95E75}"/>
          </ac:spMkLst>
        </pc:spChg>
        <pc:spChg chg="add del">
          <ac:chgData name="Jelena Kovacevic" userId="03b14af7c8336e1d" providerId="LiveId" clId="{6550E00D-41AE-4227-8CC3-A0E921D09C14}" dt="2020-05-27T10:10:18.637" v="2894" actId="26606"/>
          <ac:spMkLst>
            <pc:docMk/>
            <pc:sldMk cId="1932961567" sldId="265"/>
            <ac:spMk id="127" creationId="{7358E157-7D0A-4F9C-8B70-83F2B7AA98E0}"/>
          </ac:spMkLst>
        </pc:spChg>
        <pc:spChg chg="add del">
          <ac:chgData name="Jelena Kovacevic" userId="03b14af7c8336e1d" providerId="LiveId" clId="{6550E00D-41AE-4227-8CC3-A0E921D09C14}" dt="2020-05-27T10:10:18.637" v="2894" actId="26606"/>
          <ac:spMkLst>
            <pc:docMk/>
            <pc:sldMk cId="1932961567" sldId="265"/>
            <ac:spMk id="128" creationId="{8977A541-1F4E-4C7A-B7E2-4D5926B76230}"/>
          </ac:spMkLst>
        </pc:spChg>
        <pc:spChg chg="add del">
          <ac:chgData name="Jelena Kovacevic" userId="03b14af7c8336e1d" providerId="LiveId" clId="{6550E00D-41AE-4227-8CC3-A0E921D09C14}" dt="2020-05-27T10:09:00.140" v="2861" actId="26606"/>
          <ac:spMkLst>
            <pc:docMk/>
            <pc:sldMk cId="1932961567" sldId="265"/>
            <ac:spMk id="133" creationId="{E6C8E6EB-4C59-429B-97E4-72A058CFC4FB}"/>
          </ac:spMkLst>
        </pc:spChg>
        <pc:spChg chg="add del">
          <ac:chgData name="Jelena Kovacevic" userId="03b14af7c8336e1d" providerId="LiveId" clId="{6550E00D-41AE-4227-8CC3-A0E921D09C14}" dt="2020-05-27T10:09:00.140" v="2861" actId="26606"/>
          <ac:spMkLst>
            <pc:docMk/>
            <pc:sldMk cId="1932961567" sldId="265"/>
            <ac:spMk id="135" creationId="{B5B90362-AFCC-46A9-B41C-A257A8C5B314}"/>
          </ac:spMkLst>
        </pc:spChg>
        <pc:spChg chg="add del">
          <ac:chgData name="Jelena Kovacevic" userId="03b14af7c8336e1d" providerId="LiveId" clId="{6550E00D-41AE-4227-8CC3-A0E921D09C14}" dt="2020-05-27T10:09:00.140" v="2861" actId="26606"/>
          <ac:spMkLst>
            <pc:docMk/>
            <pc:sldMk cId="1932961567" sldId="265"/>
            <ac:spMk id="137" creationId="{F71EF7F1-38BA-471D-8CD4-2A9AE8E35527}"/>
          </ac:spMkLst>
        </pc:spChg>
        <pc:spChg chg="add del">
          <ac:chgData name="Jelena Kovacevic" userId="03b14af7c8336e1d" providerId="LiveId" clId="{6550E00D-41AE-4227-8CC3-A0E921D09C14}" dt="2020-05-27T10:09:00.140" v="2861" actId="26606"/>
          <ac:spMkLst>
            <pc:docMk/>
            <pc:sldMk cId="1932961567" sldId="265"/>
            <ac:spMk id="139" creationId="{C0524398-BFB4-4C4A-8317-83B8729F9B26}"/>
          </ac:spMkLst>
        </pc:spChg>
        <pc:spChg chg="add del">
          <ac:chgData name="Jelena Kovacevic" userId="03b14af7c8336e1d" providerId="LiveId" clId="{6550E00D-41AE-4227-8CC3-A0E921D09C14}" dt="2020-05-27T10:09:00.140" v="2861" actId="26606"/>
          <ac:spMkLst>
            <pc:docMk/>
            <pc:sldMk cId="1932961567" sldId="265"/>
            <ac:spMk id="141" creationId="{526E0BFB-CDF1-4990-8C11-AC849311E0A8}"/>
          </ac:spMkLst>
        </pc:spChg>
        <pc:spChg chg="add del">
          <ac:chgData name="Jelena Kovacevic" userId="03b14af7c8336e1d" providerId="LiveId" clId="{6550E00D-41AE-4227-8CC3-A0E921D09C14}" dt="2020-05-27T10:09:00.140" v="2861" actId="26606"/>
          <ac:spMkLst>
            <pc:docMk/>
            <pc:sldMk cId="1932961567" sldId="265"/>
            <ac:spMk id="143" creationId="{6069A1F8-9BEB-4786-9694-FC48B2D75D21}"/>
          </ac:spMkLst>
        </pc:spChg>
        <pc:spChg chg="add del">
          <ac:chgData name="Jelena Kovacevic" userId="03b14af7c8336e1d" providerId="LiveId" clId="{6550E00D-41AE-4227-8CC3-A0E921D09C14}" dt="2020-05-27T10:09:01.586" v="2863" actId="26606"/>
          <ac:spMkLst>
            <pc:docMk/>
            <pc:sldMk cId="1932961567" sldId="265"/>
            <ac:spMk id="145" creationId="{B01B0E58-A5C8-4CDA-A2E0-35DF94E59857}"/>
          </ac:spMkLst>
        </pc:spChg>
        <pc:spChg chg="add del">
          <ac:chgData name="Jelena Kovacevic" userId="03b14af7c8336e1d" providerId="LiveId" clId="{6550E00D-41AE-4227-8CC3-A0E921D09C14}" dt="2020-05-27T10:09:01.586" v="2863" actId="26606"/>
          <ac:spMkLst>
            <pc:docMk/>
            <pc:sldMk cId="1932961567" sldId="265"/>
            <ac:spMk id="146" creationId="{E6C8E6EB-4C59-429B-97E4-72A058CFC4FB}"/>
          </ac:spMkLst>
        </pc:spChg>
        <pc:spChg chg="add del">
          <ac:chgData name="Jelena Kovacevic" userId="03b14af7c8336e1d" providerId="LiveId" clId="{6550E00D-41AE-4227-8CC3-A0E921D09C14}" dt="2020-05-27T10:09:01.586" v="2863" actId="26606"/>
          <ac:spMkLst>
            <pc:docMk/>
            <pc:sldMk cId="1932961567" sldId="265"/>
            <ac:spMk id="147" creationId="{B5B90362-AFCC-46A9-B41C-A257A8C5B314}"/>
          </ac:spMkLst>
        </pc:spChg>
        <pc:spChg chg="add del">
          <ac:chgData name="Jelena Kovacevic" userId="03b14af7c8336e1d" providerId="LiveId" clId="{6550E00D-41AE-4227-8CC3-A0E921D09C14}" dt="2020-05-27T10:09:01.586" v="2863" actId="26606"/>
          <ac:spMkLst>
            <pc:docMk/>
            <pc:sldMk cId="1932961567" sldId="265"/>
            <ac:spMk id="148" creationId="{F71EF7F1-38BA-471D-8CD4-2A9AE8E35527}"/>
          </ac:spMkLst>
        </pc:spChg>
        <pc:spChg chg="add del">
          <ac:chgData name="Jelena Kovacevic" userId="03b14af7c8336e1d" providerId="LiveId" clId="{6550E00D-41AE-4227-8CC3-A0E921D09C14}" dt="2020-05-27T10:09:01.586" v="2863" actId="26606"/>
          <ac:spMkLst>
            <pc:docMk/>
            <pc:sldMk cId="1932961567" sldId="265"/>
            <ac:spMk id="149" creationId="{C0524398-BFB4-4C4A-8317-83B8729F9B26}"/>
          </ac:spMkLst>
        </pc:spChg>
        <pc:spChg chg="add del">
          <ac:chgData name="Jelena Kovacevic" userId="03b14af7c8336e1d" providerId="LiveId" clId="{6550E00D-41AE-4227-8CC3-A0E921D09C14}" dt="2020-05-27T10:09:01.586" v="2863" actId="26606"/>
          <ac:spMkLst>
            <pc:docMk/>
            <pc:sldMk cId="1932961567" sldId="265"/>
            <ac:spMk id="150" creationId="{E08D4B6A-8113-4DFB-B82E-B60CAC8E0A50}"/>
          </ac:spMkLst>
        </pc:spChg>
        <pc:spChg chg="add del">
          <ac:chgData name="Jelena Kovacevic" userId="03b14af7c8336e1d" providerId="LiveId" clId="{6550E00D-41AE-4227-8CC3-A0E921D09C14}" dt="2020-05-27T10:09:01.586" v="2863" actId="26606"/>
          <ac:spMkLst>
            <pc:docMk/>
            <pc:sldMk cId="1932961567" sldId="265"/>
            <ac:spMk id="151" creationId="{9822E561-F97C-4CBB-A9A6-A6BF6317BC84}"/>
          </ac:spMkLst>
        </pc:spChg>
        <pc:spChg chg="add del">
          <ac:chgData name="Jelena Kovacevic" userId="03b14af7c8336e1d" providerId="LiveId" clId="{6550E00D-41AE-4227-8CC3-A0E921D09C14}" dt="2020-05-27T10:09:03.594" v="2865" actId="26606"/>
          <ac:spMkLst>
            <pc:docMk/>
            <pc:sldMk cId="1932961567" sldId="265"/>
            <ac:spMk id="153" creationId="{E6C8E6EB-4C59-429B-97E4-72A058CFC4FB}"/>
          </ac:spMkLst>
        </pc:spChg>
        <pc:spChg chg="add del">
          <ac:chgData name="Jelena Kovacevic" userId="03b14af7c8336e1d" providerId="LiveId" clId="{6550E00D-41AE-4227-8CC3-A0E921D09C14}" dt="2020-05-27T10:09:03.594" v="2865" actId="26606"/>
          <ac:spMkLst>
            <pc:docMk/>
            <pc:sldMk cId="1932961567" sldId="265"/>
            <ac:spMk id="154" creationId="{B5B90362-AFCC-46A9-B41C-A257A8C5B314}"/>
          </ac:spMkLst>
        </pc:spChg>
        <pc:spChg chg="add del">
          <ac:chgData name="Jelena Kovacevic" userId="03b14af7c8336e1d" providerId="LiveId" clId="{6550E00D-41AE-4227-8CC3-A0E921D09C14}" dt="2020-05-27T10:09:03.594" v="2865" actId="26606"/>
          <ac:spMkLst>
            <pc:docMk/>
            <pc:sldMk cId="1932961567" sldId="265"/>
            <ac:spMk id="155" creationId="{F71EF7F1-38BA-471D-8CD4-2A9AE8E35527}"/>
          </ac:spMkLst>
        </pc:spChg>
        <pc:spChg chg="add del">
          <ac:chgData name="Jelena Kovacevic" userId="03b14af7c8336e1d" providerId="LiveId" clId="{6550E00D-41AE-4227-8CC3-A0E921D09C14}" dt="2020-05-27T10:09:03.594" v="2865" actId="26606"/>
          <ac:spMkLst>
            <pc:docMk/>
            <pc:sldMk cId="1932961567" sldId="265"/>
            <ac:spMk id="156" creationId="{C0524398-BFB4-4C4A-8317-83B8729F9B26}"/>
          </ac:spMkLst>
        </pc:spChg>
        <pc:spChg chg="add del">
          <ac:chgData name="Jelena Kovacevic" userId="03b14af7c8336e1d" providerId="LiveId" clId="{6550E00D-41AE-4227-8CC3-A0E921D09C14}" dt="2020-05-27T10:09:03.594" v="2865" actId="26606"/>
          <ac:spMkLst>
            <pc:docMk/>
            <pc:sldMk cId="1932961567" sldId="265"/>
            <ac:spMk id="157" creationId="{526E0BFB-CDF1-4990-8C11-AC849311E0A8}"/>
          </ac:spMkLst>
        </pc:spChg>
        <pc:spChg chg="add del">
          <ac:chgData name="Jelena Kovacevic" userId="03b14af7c8336e1d" providerId="LiveId" clId="{6550E00D-41AE-4227-8CC3-A0E921D09C14}" dt="2020-05-27T10:09:03.594" v="2865" actId="26606"/>
          <ac:spMkLst>
            <pc:docMk/>
            <pc:sldMk cId="1932961567" sldId="265"/>
            <ac:spMk id="158" creationId="{6069A1F8-9BEB-4786-9694-FC48B2D75D21}"/>
          </ac:spMkLst>
        </pc:spChg>
        <pc:spChg chg="add del">
          <ac:chgData name="Jelena Kovacevic" userId="03b14af7c8336e1d" providerId="LiveId" clId="{6550E00D-41AE-4227-8CC3-A0E921D09C14}" dt="2020-05-27T10:09:06.125" v="2867" actId="26606"/>
          <ac:spMkLst>
            <pc:docMk/>
            <pc:sldMk cId="1932961567" sldId="265"/>
            <ac:spMk id="160" creationId="{E6C8E6EB-4C59-429B-97E4-72A058CFC4FB}"/>
          </ac:spMkLst>
        </pc:spChg>
        <pc:spChg chg="add del">
          <ac:chgData name="Jelena Kovacevic" userId="03b14af7c8336e1d" providerId="LiveId" clId="{6550E00D-41AE-4227-8CC3-A0E921D09C14}" dt="2020-05-27T10:09:06.125" v="2867" actId="26606"/>
          <ac:spMkLst>
            <pc:docMk/>
            <pc:sldMk cId="1932961567" sldId="265"/>
            <ac:spMk id="161" creationId="{B5B90362-AFCC-46A9-B41C-A257A8C5B314}"/>
          </ac:spMkLst>
        </pc:spChg>
        <pc:spChg chg="add del">
          <ac:chgData name="Jelena Kovacevic" userId="03b14af7c8336e1d" providerId="LiveId" clId="{6550E00D-41AE-4227-8CC3-A0E921D09C14}" dt="2020-05-27T10:09:06.125" v="2867" actId="26606"/>
          <ac:spMkLst>
            <pc:docMk/>
            <pc:sldMk cId="1932961567" sldId="265"/>
            <ac:spMk id="162" creationId="{F71EF7F1-38BA-471D-8CD4-2A9AE8E35527}"/>
          </ac:spMkLst>
        </pc:spChg>
        <pc:spChg chg="add del">
          <ac:chgData name="Jelena Kovacevic" userId="03b14af7c8336e1d" providerId="LiveId" clId="{6550E00D-41AE-4227-8CC3-A0E921D09C14}" dt="2020-05-27T10:09:06.125" v="2867" actId="26606"/>
          <ac:spMkLst>
            <pc:docMk/>
            <pc:sldMk cId="1932961567" sldId="265"/>
            <ac:spMk id="163" creationId="{C0524398-BFB4-4C4A-8317-83B8729F9B26}"/>
          </ac:spMkLst>
        </pc:spChg>
        <pc:spChg chg="add del">
          <ac:chgData name="Jelena Kovacevic" userId="03b14af7c8336e1d" providerId="LiveId" clId="{6550E00D-41AE-4227-8CC3-A0E921D09C14}" dt="2020-05-27T10:09:06.125" v="2867" actId="26606"/>
          <ac:spMkLst>
            <pc:docMk/>
            <pc:sldMk cId="1932961567" sldId="265"/>
            <ac:spMk id="164" creationId="{0671A8AE-40A1-4631-A6B8-581AFF065482}"/>
          </ac:spMkLst>
        </pc:spChg>
        <pc:spChg chg="add del">
          <ac:chgData name="Jelena Kovacevic" userId="03b14af7c8336e1d" providerId="LiveId" clId="{6550E00D-41AE-4227-8CC3-A0E921D09C14}" dt="2020-05-27T10:09:06.125" v="2867" actId="26606"/>
          <ac:spMkLst>
            <pc:docMk/>
            <pc:sldMk cId="1932961567" sldId="265"/>
            <ac:spMk id="165" creationId="{A44CD100-6267-4E62-AA64-2182A3A6A1C0}"/>
          </ac:spMkLst>
        </pc:spChg>
        <pc:spChg chg="add del">
          <ac:chgData name="Jelena Kovacevic" userId="03b14af7c8336e1d" providerId="LiveId" clId="{6550E00D-41AE-4227-8CC3-A0E921D09C14}" dt="2020-05-27T10:09:07.458" v="2869" actId="26606"/>
          <ac:spMkLst>
            <pc:docMk/>
            <pc:sldMk cId="1932961567" sldId="265"/>
            <ac:spMk id="167" creationId="{DD651B61-325E-4E73-8445-38B0DE8AAAB6}"/>
          </ac:spMkLst>
        </pc:spChg>
        <pc:spChg chg="add del">
          <ac:chgData name="Jelena Kovacevic" userId="03b14af7c8336e1d" providerId="LiveId" clId="{6550E00D-41AE-4227-8CC3-A0E921D09C14}" dt="2020-05-27T10:09:07.458" v="2869" actId="26606"/>
          <ac:spMkLst>
            <pc:docMk/>
            <pc:sldMk cId="1932961567" sldId="265"/>
            <ac:spMk id="168" creationId="{B42E5253-D3AC-4AC2-B766-8B34F13C2F5E}"/>
          </ac:spMkLst>
        </pc:spChg>
        <pc:spChg chg="add del">
          <ac:chgData name="Jelena Kovacevic" userId="03b14af7c8336e1d" providerId="LiveId" clId="{6550E00D-41AE-4227-8CC3-A0E921D09C14}" dt="2020-05-27T10:09:07.458" v="2869" actId="26606"/>
          <ac:spMkLst>
            <pc:docMk/>
            <pc:sldMk cId="1932961567" sldId="265"/>
            <ac:spMk id="169" creationId="{10AE8D57-436A-4073-9A75-15BB5949F8B4}"/>
          </ac:spMkLst>
        </pc:spChg>
        <pc:spChg chg="add del">
          <ac:chgData name="Jelena Kovacevic" userId="03b14af7c8336e1d" providerId="LiveId" clId="{6550E00D-41AE-4227-8CC3-A0E921D09C14}" dt="2020-05-27T10:09:07.458" v="2869" actId="26606"/>
          <ac:spMkLst>
            <pc:docMk/>
            <pc:sldMk cId="1932961567" sldId="265"/>
            <ac:spMk id="170" creationId="{E2852671-8EB6-4EAF-8AF8-65CF3FD66456}"/>
          </ac:spMkLst>
        </pc:spChg>
        <pc:spChg chg="add del">
          <ac:chgData name="Jelena Kovacevic" userId="03b14af7c8336e1d" providerId="LiveId" clId="{6550E00D-41AE-4227-8CC3-A0E921D09C14}" dt="2020-05-27T10:09:07.458" v="2869" actId="26606"/>
          <ac:spMkLst>
            <pc:docMk/>
            <pc:sldMk cId="1932961567" sldId="265"/>
            <ac:spMk id="171" creationId="{F7207B7B-5C57-458C-BE38-95D2CD7655BB}"/>
          </ac:spMkLst>
        </pc:spChg>
        <pc:spChg chg="add del">
          <ac:chgData name="Jelena Kovacevic" userId="03b14af7c8336e1d" providerId="LiveId" clId="{6550E00D-41AE-4227-8CC3-A0E921D09C14}" dt="2020-05-27T10:09:07.458" v="2869" actId="26606"/>
          <ac:spMkLst>
            <pc:docMk/>
            <pc:sldMk cId="1932961567" sldId="265"/>
            <ac:spMk id="172" creationId="{9822E561-F97C-4CBB-A9A6-A6BF6317BC84}"/>
          </ac:spMkLst>
        </pc:spChg>
        <pc:spChg chg="add del">
          <ac:chgData name="Jelena Kovacevic" userId="03b14af7c8336e1d" providerId="LiveId" clId="{6550E00D-41AE-4227-8CC3-A0E921D09C14}" dt="2020-05-27T10:09:07.458" v="2869" actId="26606"/>
          <ac:spMkLst>
            <pc:docMk/>
            <pc:sldMk cId="1932961567" sldId="265"/>
            <ac:spMk id="173" creationId="{B01B0E58-A5C8-4CDA-A2E0-35DF94E59857}"/>
          </ac:spMkLst>
        </pc:spChg>
        <pc:spChg chg="add del">
          <ac:chgData name="Jelena Kovacevic" userId="03b14af7c8336e1d" providerId="LiveId" clId="{6550E00D-41AE-4227-8CC3-A0E921D09C14}" dt="2020-05-27T10:09:09.762" v="2871" actId="26606"/>
          <ac:spMkLst>
            <pc:docMk/>
            <pc:sldMk cId="1932961567" sldId="265"/>
            <ac:spMk id="175" creationId="{E6C8E6EB-4C59-429B-97E4-72A058CFC4FB}"/>
          </ac:spMkLst>
        </pc:spChg>
        <pc:spChg chg="add del">
          <ac:chgData name="Jelena Kovacevic" userId="03b14af7c8336e1d" providerId="LiveId" clId="{6550E00D-41AE-4227-8CC3-A0E921D09C14}" dt="2020-05-27T10:09:09.762" v="2871" actId="26606"/>
          <ac:spMkLst>
            <pc:docMk/>
            <pc:sldMk cId="1932961567" sldId="265"/>
            <ac:spMk id="176" creationId="{B5B90362-AFCC-46A9-B41C-A257A8C5B314}"/>
          </ac:spMkLst>
        </pc:spChg>
        <pc:spChg chg="add del">
          <ac:chgData name="Jelena Kovacevic" userId="03b14af7c8336e1d" providerId="LiveId" clId="{6550E00D-41AE-4227-8CC3-A0E921D09C14}" dt="2020-05-27T10:09:09.762" v="2871" actId="26606"/>
          <ac:spMkLst>
            <pc:docMk/>
            <pc:sldMk cId="1932961567" sldId="265"/>
            <ac:spMk id="177" creationId="{F71EF7F1-38BA-471D-8CD4-2A9AE8E35527}"/>
          </ac:spMkLst>
        </pc:spChg>
        <pc:spChg chg="add del">
          <ac:chgData name="Jelena Kovacevic" userId="03b14af7c8336e1d" providerId="LiveId" clId="{6550E00D-41AE-4227-8CC3-A0E921D09C14}" dt="2020-05-27T10:09:09.762" v="2871" actId="26606"/>
          <ac:spMkLst>
            <pc:docMk/>
            <pc:sldMk cId="1932961567" sldId="265"/>
            <ac:spMk id="178" creationId="{C0524398-BFB4-4C4A-8317-83B8729F9B26}"/>
          </ac:spMkLst>
        </pc:spChg>
        <pc:spChg chg="add del">
          <ac:chgData name="Jelena Kovacevic" userId="03b14af7c8336e1d" providerId="LiveId" clId="{6550E00D-41AE-4227-8CC3-A0E921D09C14}" dt="2020-05-27T10:09:09.762" v="2871" actId="26606"/>
          <ac:spMkLst>
            <pc:docMk/>
            <pc:sldMk cId="1932961567" sldId="265"/>
            <ac:spMk id="179" creationId="{42D4960A-896E-4F6B-BF65-B4662AC9DEB6}"/>
          </ac:spMkLst>
        </pc:spChg>
        <pc:spChg chg="add del">
          <ac:chgData name="Jelena Kovacevic" userId="03b14af7c8336e1d" providerId="LiveId" clId="{6550E00D-41AE-4227-8CC3-A0E921D09C14}" dt="2020-05-27T10:09:09.762" v="2871" actId="26606"/>
          <ac:spMkLst>
            <pc:docMk/>
            <pc:sldMk cId="1932961567" sldId="265"/>
            <ac:spMk id="180" creationId="{5684944A-8803-462C-84C5-4576C56A7758}"/>
          </ac:spMkLst>
        </pc:spChg>
        <pc:spChg chg="add del">
          <ac:chgData name="Jelena Kovacevic" userId="03b14af7c8336e1d" providerId="LiveId" clId="{6550E00D-41AE-4227-8CC3-A0E921D09C14}" dt="2020-05-27T10:09:09.762" v="2871" actId="26606"/>
          <ac:spMkLst>
            <pc:docMk/>
            <pc:sldMk cId="1932961567" sldId="265"/>
            <ac:spMk id="181" creationId="{E07F3B49-8C20-42F5-831D-59306D05F667}"/>
          </ac:spMkLst>
        </pc:spChg>
        <pc:spChg chg="add del">
          <ac:chgData name="Jelena Kovacevic" userId="03b14af7c8336e1d" providerId="LiveId" clId="{6550E00D-41AE-4227-8CC3-A0E921D09C14}" dt="2020-05-27T10:09:12.321" v="2873" actId="26606"/>
          <ac:spMkLst>
            <pc:docMk/>
            <pc:sldMk cId="1932961567" sldId="265"/>
            <ac:spMk id="183" creationId="{E6C8E6EB-4C59-429B-97E4-72A058CFC4FB}"/>
          </ac:spMkLst>
        </pc:spChg>
        <pc:spChg chg="add del">
          <ac:chgData name="Jelena Kovacevic" userId="03b14af7c8336e1d" providerId="LiveId" clId="{6550E00D-41AE-4227-8CC3-A0E921D09C14}" dt="2020-05-27T10:09:12.321" v="2873" actId="26606"/>
          <ac:spMkLst>
            <pc:docMk/>
            <pc:sldMk cId="1932961567" sldId="265"/>
            <ac:spMk id="184" creationId="{B5B90362-AFCC-46A9-B41C-A257A8C5B314}"/>
          </ac:spMkLst>
        </pc:spChg>
        <pc:spChg chg="add del">
          <ac:chgData name="Jelena Kovacevic" userId="03b14af7c8336e1d" providerId="LiveId" clId="{6550E00D-41AE-4227-8CC3-A0E921D09C14}" dt="2020-05-27T10:09:12.321" v="2873" actId="26606"/>
          <ac:spMkLst>
            <pc:docMk/>
            <pc:sldMk cId="1932961567" sldId="265"/>
            <ac:spMk id="185" creationId="{F71EF7F1-38BA-471D-8CD4-2A9AE8E35527}"/>
          </ac:spMkLst>
        </pc:spChg>
        <pc:spChg chg="add del">
          <ac:chgData name="Jelena Kovacevic" userId="03b14af7c8336e1d" providerId="LiveId" clId="{6550E00D-41AE-4227-8CC3-A0E921D09C14}" dt="2020-05-27T10:09:12.321" v="2873" actId="26606"/>
          <ac:spMkLst>
            <pc:docMk/>
            <pc:sldMk cId="1932961567" sldId="265"/>
            <ac:spMk id="186" creationId="{C0524398-BFB4-4C4A-8317-83B8729F9B26}"/>
          </ac:spMkLst>
        </pc:spChg>
        <pc:spChg chg="add del">
          <ac:chgData name="Jelena Kovacevic" userId="03b14af7c8336e1d" providerId="LiveId" clId="{6550E00D-41AE-4227-8CC3-A0E921D09C14}" dt="2020-05-27T10:09:12.321" v="2873" actId="26606"/>
          <ac:spMkLst>
            <pc:docMk/>
            <pc:sldMk cId="1932961567" sldId="265"/>
            <ac:spMk id="187" creationId="{5683D043-25BB-4AC9-8130-641179672614}"/>
          </ac:spMkLst>
        </pc:spChg>
        <pc:spChg chg="add del">
          <ac:chgData name="Jelena Kovacevic" userId="03b14af7c8336e1d" providerId="LiveId" clId="{6550E00D-41AE-4227-8CC3-A0E921D09C14}" dt="2020-05-27T10:09:12.321" v="2873" actId="26606"/>
          <ac:spMkLst>
            <pc:docMk/>
            <pc:sldMk cId="1932961567" sldId="265"/>
            <ac:spMk id="188" creationId="{AA61CCAC-6875-474C-8E9E-F57ABF078C2B}"/>
          </ac:spMkLst>
        </pc:spChg>
        <pc:spChg chg="add del">
          <ac:chgData name="Jelena Kovacevic" userId="03b14af7c8336e1d" providerId="LiveId" clId="{6550E00D-41AE-4227-8CC3-A0E921D09C14}" dt="2020-05-27T10:09:34.103" v="2875" actId="26606"/>
          <ac:spMkLst>
            <pc:docMk/>
            <pc:sldMk cId="1932961567" sldId="265"/>
            <ac:spMk id="190" creationId="{E6C8E6EB-4C59-429B-97E4-72A058CFC4FB}"/>
          </ac:spMkLst>
        </pc:spChg>
        <pc:spChg chg="add del">
          <ac:chgData name="Jelena Kovacevic" userId="03b14af7c8336e1d" providerId="LiveId" clId="{6550E00D-41AE-4227-8CC3-A0E921D09C14}" dt="2020-05-27T10:09:34.103" v="2875" actId="26606"/>
          <ac:spMkLst>
            <pc:docMk/>
            <pc:sldMk cId="1932961567" sldId="265"/>
            <ac:spMk id="191" creationId="{B5B90362-AFCC-46A9-B41C-A257A8C5B314}"/>
          </ac:spMkLst>
        </pc:spChg>
        <pc:spChg chg="add del">
          <ac:chgData name="Jelena Kovacevic" userId="03b14af7c8336e1d" providerId="LiveId" clId="{6550E00D-41AE-4227-8CC3-A0E921D09C14}" dt="2020-05-27T10:09:34.103" v="2875" actId="26606"/>
          <ac:spMkLst>
            <pc:docMk/>
            <pc:sldMk cId="1932961567" sldId="265"/>
            <ac:spMk id="192" creationId="{F71EF7F1-38BA-471D-8CD4-2A9AE8E35527}"/>
          </ac:spMkLst>
        </pc:spChg>
        <pc:spChg chg="add del">
          <ac:chgData name="Jelena Kovacevic" userId="03b14af7c8336e1d" providerId="LiveId" clId="{6550E00D-41AE-4227-8CC3-A0E921D09C14}" dt="2020-05-27T10:09:34.103" v="2875" actId="26606"/>
          <ac:spMkLst>
            <pc:docMk/>
            <pc:sldMk cId="1932961567" sldId="265"/>
            <ac:spMk id="193" creationId="{C0524398-BFB4-4C4A-8317-83B8729F9B26}"/>
          </ac:spMkLst>
        </pc:spChg>
        <pc:spChg chg="add del">
          <ac:chgData name="Jelena Kovacevic" userId="03b14af7c8336e1d" providerId="LiveId" clId="{6550E00D-41AE-4227-8CC3-A0E921D09C14}" dt="2020-05-27T10:09:34.103" v="2875" actId="26606"/>
          <ac:spMkLst>
            <pc:docMk/>
            <pc:sldMk cId="1932961567" sldId="265"/>
            <ac:spMk id="194" creationId="{526E0BFB-CDF1-4990-8C11-AC849311E0A8}"/>
          </ac:spMkLst>
        </pc:spChg>
        <pc:spChg chg="add del">
          <ac:chgData name="Jelena Kovacevic" userId="03b14af7c8336e1d" providerId="LiveId" clId="{6550E00D-41AE-4227-8CC3-A0E921D09C14}" dt="2020-05-27T10:09:34.103" v="2875" actId="26606"/>
          <ac:spMkLst>
            <pc:docMk/>
            <pc:sldMk cId="1932961567" sldId="265"/>
            <ac:spMk id="195" creationId="{6069A1F8-9BEB-4786-9694-FC48B2D75D21}"/>
          </ac:spMkLst>
        </pc:spChg>
        <pc:spChg chg="add del">
          <ac:chgData name="Jelena Kovacevic" userId="03b14af7c8336e1d" providerId="LiveId" clId="{6550E00D-41AE-4227-8CC3-A0E921D09C14}" dt="2020-05-27T10:09:38.100" v="2877" actId="26606"/>
          <ac:spMkLst>
            <pc:docMk/>
            <pc:sldMk cId="1932961567" sldId="265"/>
            <ac:spMk id="197" creationId="{E6C8E6EB-4C59-429B-97E4-72A058CFC4FB}"/>
          </ac:spMkLst>
        </pc:spChg>
        <pc:spChg chg="add del">
          <ac:chgData name="Jelena Kovacevic" userId="03b14af7c8336e1d" providerId="LiveId" clId="{6550E00D-41AE-4227-8CC3-A0E921D09C14}" dt="2020-05-27T10:09:38.100" v="2877" actId="26606"/>
          <ac:spMkLst>
            <pc:docMk/>
            <pc:sldMk cId="1932961567" sldId="265"/>
            <ac:spMk id="198" creationId="{B5B90362-AFCC-46A9-B41C-A257A8C5B314}"/>
          </ac:spMkLst>
        </pc:spChg>
        <pc:spChg chg="add del">
          <ac:chgData name="Jelena Kovacevic" userId="03b14af7c8336e1d" providerId="LiveId" clId="{6550E00D-41AE-4227-8CC3-A0E921D09C14}" dt="2020-05-27T10:09:38.100" v="2877" actId="26606"/>
          <ac:spMkLst>
            <pc:docMk/>
            <pc:sldMk cId="1932961567" sldId="265"/>
            <ac:spMk id="199" creationId="{F71EF7F1-38BA-471D-8CD4-2A9AE8E35527}"/>
          </ac:spMkLst>
        </pc:spChg>
        <pc:spChg chg="add del">
          <ac:chgData name="Jelena Kovacevic" userId="03b14af7c8336e1d" providerId="LiveId" clId="{6550E00D-41AE-4227-8CC3-A0E921D09C14}" dt="2020-05-27T10:09:38.100" v="2877" actId="26606"/>
          <ac:spMkLst>
            <pc:docMk/>
            <pc:sldMk cId="1932961567" sldId="265"/>
            <ac:spMk id="200" creationId="{C0524398-BFB4-4C4A-8317-83B8729F9B26}"/>
          </ac:spMkLst>
        </pc:spChg>
        <pc:spChg chg="add del">
          <ac:chgData name="Jelena Kovacevic" userId="03b14af7c8336e1d" providerId="LiveId" clId="{6550E00D-41AE-4227-8CC3-A0E921D09C14}" dt="2020-05-27T10:09:38.100" v="2877" actId="26606"/>
          <ac:spMkLst>
            <pc:docMk/>
            <pc:sldMk cId="1932961567" sldId="265"/>
            <ac:spMk id="201" creationId="{E08D4B6A-8113-4DFB-B82E-B60CAC8E0A50}"/>
          </ac:spMkLst>
        </pc:spChg>
        <pc:spChg chg="add del">
          <ac:chgData name="Jelena Kovacevic" userId="03b14af7c8336e1d" providerId="LiveId" clId="{6550E00D-41AE-4227-8CC3-A0E921D09C14}" dt="2020-05-27T10:09:38.100" v="2877" actId="26606"/>
          <ac:spMkLst>
            <pc:docMk/>
            <pc:sldMk cId="1932961567" sldId="265"/>
            <ac:spMk id="202" creationId="{9822E561-F97C-4CBB-A9A6-A6BF6317BC84}"/>
          </ac:spMkLst>
        </pc:spChg>
        <pc:spChg chg="add del">
          <ac:chgData name="Jelena Kovacevic" userId="03b14af7c8336e1d" providerId="LiveId" clId="{6550E00D-41AE-4227-8CC3-A0E921D09C14}" dt="2020-05-27T10:09:38.100" v="2877" actId="26606"/>
          <ac:spMkLst>
            <pc:docMk/>
            <pc:sldMk cId="1932961567" sldId="265"/>
            <ac:spMk id="203" creationId="{B01B0E58-A5C8-4CDA-A2E0-35DF94E59857}"/>
          </ac:spMkLst>
        </pc:spChg>
        <pc:spChg chg="add del">
          <ac:chgData name="Jelena Kovacevic" userId="03b14af7c8336e1d" providerId="LiveId" clId="{6550E00D-41AE-4227-8CC3-A0E921D09C14}" dt="2020-05-27T10:09:39.626" v="2879" actId="26606"/>
          <ac:spMkLst>
            <pc:docMk/>
            <pc:sldMk cId="1932961567" sldId="265"/>
            <ac:spMk id="205" creationId="{E6C8E6EB-4C59-429B-97E4-72A058CFC4FB}"/>
          </ac:spMkLst>
        </pc:spChg>
        <pc:spChg chg="add del">
          <ac:chgData name="Jelena Kovacevic" userId="03b14af7c8336e1d" providerId="LiveId" clId="{6550E00D-41AE-4227-8CC3-A0E921D09C14}" dt="2020-05-27T10:09:39.626" v="2879" actId="26606"/>
          <ac:spMkLst>
            <pc:docMk/>
            <pc:sldMk cId="1932961567" sldId="265"/>
            <ac:spMk id="206" creationId="{B5B90362-AFCC-46A9-B41C-A257A8C5B314}"/>
          </ac:spMkLst>
        </pc:spChg>
        <pc:spChg chg="add del">
          <ac:chgData name="Jelena Kovacevic" userId="03b14af7c8336e1d" providerId="LiveId" clId="{6550E00D-41AE-4227-8CC3-A0E921D09C14}" dt="2020-05-27T10:09:39.626" v="2879" actId="26606"/>
          <ac:spMkLst>
            <pc:docMk/>
            <pc:sldMk cId="1932961567" sldId="265"/>
            <ac:spMk id="207" creationId="{F71EF7F1-38BA-471D-8CD4-2A9AE8E35527}"/>
          </ac:spMkLst>
        </pc:spChg>
        <pc:spChg chg="add del">
          <ac:chgData name="Jelena Kovacevic" userId="03b14af7c8336e1d" providerId="LiveId" clId="{6550E00D-41AE-4227-8CC3-A0E921D09C14}" dt="2020-05-27T10:09:39.626" v="2879" actId="26606"/>
          <ac:spMkLst>
            <pc:docMk/>
            <pc:sldMk cId="1932961567" sldId="265"/>
            <ac:spMk id="208" creationId="{C0524398-BFB4-4C4A-8317-83B8729F9B26}"/>
          </ac:spMkLst>
        </pc:spChg>
        <pc:spChg chg="add del">
          <ac:chgData name="Jelena Kovacevic" userId="03b14af7c8336e1d" providerId="LiveId" clId="{6550E00D-41AE-4227-8CC3-A0E921D09C14}" dt="2020-05-27T10:09:39.626" v="2879" actId="26606"/>
          <ac:spMkLst>
            <pc:docMk/>
            <pc:sldMk cId="1932961567" sldId="265"/>
            <ac:spMk id="209" creationId="{007891EC-4501-44ED-A8C8-B11B6DB767AB}"/>
          </ac:spMkLst>
        </pc:spChg>
        <pc:spChg chg="add del">
          <ac:chgData name="Jelena Kovacevic" userId="03b14af7c8336e1d" providerId="LiveId" clId="{6550E00D-41AE-4227-8CC3-A0E921D09C14}" dt="2020-05-27T10:09:45.410" v="2881" actId="26606"/>
          <ac:spMkLst>
            <pc:docMk/>
            <pc:sldMk cId="1932961567" sldId="265"/>
            <ac:spMk id="212" creationId="{E6C8E6EB-4C59-429B-97E4-72A058CFC4FB}"/>
          </ac:spMkLst>
        </pc:spChg>
        <pc:spChg chg="add del">
          <ac:chgData name="Jelena Kovacevic" userId="03b14af7c8336e1d" providerId="LiveId" clId="{6550E00D-41AE-4227-8CC3-A0E921D09C14}" dt="2020-05-27T10:09:45.410" v="2881" actId="26606"/>
          <ac:spMkLst>
            <pc:docMk/>
            <pc:sldMk cId="1932961567" sldId="265"/>
            <ac:spMk id="213" creationId="{B5B90362-AFCC-46A9-B41C-A257A8C5B314}"/>
          </ac:spMkLst>
        </pc:spChg>
        <pc:spChg chg="add del">
          <ac:chgData name="Jelena Kovacevic" userId="03b14af7c8336e1d" providerId="LiveId" clId="{6550E00D-41AE-4227-8CC3-A0E921D09C14}" dt="2020-05-27T10:09:45.410" v="2881" actId="26606"/>
          <ac:spMkLst>
            <pc:docMk/>
            <pc:sldMk cId="1932961567" sldId="265"/>
            <ac:spMk id="214" creationId="{F71EF7F1-38BA-471D-8CD4-2A9AE8E35527}"/>
          </ac:spMkLst>
        </pc:spChg>
        <pc:spChg chg="add del">
          <ac:chgData name="Jelena Kovacevic" userId="03b14af7c8336e1d" providerId="LiveId" clId="{6550E00D-41AE-4227-8CC3-A0E921D09C14}" dt="2020-05-27T10:09:45.410" v="2881" actId="26606"/>
          <ac:spMkLst>
            <pc:docMk/>
            <pc:sldMk cId="1932961567" sldId="265"/>
            <ac:spMk id="215" creationId="{C0524398-BFB4-4C4A-8317-83B8729F9B26}"/>
          </ac:spMkLst>
        </pc:spChg>
        <pc:spChg chg="add del">
          <ac:chgData name="Jelena Kovacevic" userId="03b14af7c8336e1d" providerId="LiveId" clId="{6550E00D-41AE-4227-8CC3-A0E921D09C14}" dt="2020-05-27T10:09:45.410" v="2881" actId="26606"/>
          <ac:spMkLst>
            <pc:docMk/>
            <pc:sldMk cId="1932961567" sldId="265"/>
            <ac:spMk id="216" creationId="{E08D4B6A-8113-4DFB-B82E-B60CAC8E0A50}"/>
          </ac:spMkLst>
        </pc:spChg>
        <pc:spChg chg="add del">
          <ac:chgData name="Jelena Kovacevic" userId="03b14af7c8336e1d" providerId="LiveId" clId="{6550E00D-41AE-4227-8CC3-A0E921D09C14}" dt="2020-05-27T10:09:45.410" v="2881" actId="26606"/>
          <ac:spMkLst>
            <pc:docMk/>
            <pc:sldMk cId="1932961567" sldId="265"/>
            <ac:spMk id="217" creationId="{9822E561-F97C-4CBB-A9A6-A6BF6317BC84}"/>
          </ac:spMkLst>
        </pc:spChg>
        <pc:spChg chg="add del">
          <ac:chgData name="Jelena Kovacevic" userId="03b14af7c8336e1d" providerId="LiveId" clId="{6550E00D-41AE-4227-8CC3-A0E921D09C14}" dt="2020-05-27T10:09:45.410" v="2881" actId="26606"/>
          <ac:spMkLst>
            <pc:docMk/>
            <pc:sldMk cId="1932961567" sldId="265"/>
            <ac:spMk id="218" creationId="{B01B0E58-A5C8-4CDA-A2E0-35DF94E59857}"/>
          </ac:spMkLst>
        </pc:spChg>
        <pc:spChg chg="add del">
          <ac:chgData name="Jelena Kovacevic" userId="03b14af7c8336e1d" providerId="LiveId" clId="{6550E00D-41AE-4227-8CC3-A0E921D09C14}" dt="2020-05-27T10:09:47.782" v="2883" actId="26606"/>
          <ac:spMkLst>
            <pc:docMk/>
            <pc:sldMk cId="1932961567" sldId="265"/>
            <ac:spMk id="220" creationId="{E6C8E6EB-4C59-429B-97E4-72A058CFC4FB}"/>
          </ac:spMkLst>
        </pc:spChg>
        <pc:spChg chg="add del">
          <ac:chgData name="Jelena Kovacevic" userId="03b14af7c8336e1d" providerId="LiveId" clId="{6550E00D-41AE-4227-8CC3-A0E921D09C14}" dt="2020-05-27T10:09:47.782" v="2883" actId="26606"/>
          <ac:spMkLst>
            <pc:docMk/>
            <pc:sldMk cId="1932961567" sldId="265"/>
            <ac:spMk id="221" creationId="{B5B90362-AFCC-46A9-B41C-A257A8C5B314}"/>
          </ac:spMkLst>
        </pc:spChg>
        <pc:spChg chg="add del">
          <ac:chgData name="Jelena Kovacevic" userId="03b14af7c8336e1d" providerId="LiveId" clId="{6550E00D-41AE-4227-8CC3-A0E921D09C14}" dt="2020-05-27T10:09:47.782" v="2883" actId="26606"/>
          <ac:spMkLst>
            <pc:docMk/>
            <pc:sldMk cId="1932961567" sldId="265"/>
            <ac:spMk id="222" creationId="{F71EF7F1-38BA-471D-8CD4-2A9AE8E35527}"/>
          </ac:spMkLst>
        </pc:spChg>
        <pc:spChg chg="add del">
          <ac:chgData name="Jelena Kovacevic" userId="03b14af7c8336e1d" providerId="LiveId" clId="{6550E00D-41AE-4227-8CC3-A0E921D09C14}" dt="2020-05-27T10:09:47.782" v="2883" actId="26606"/>
          <ac:spMkLst>
            <pc:docMk/>
            <pc:sldMk cId="1932961567" sldId="265"/>
            <ac:spMk id="223" creationId="{C0524398-BFB4-4C4A-8317-83B8729F9B26}"/>
          </ac:spMkLst>
        </pc:spChg>
        <pc:spChg chg="add del">
          <ac:chgData name="Jelena Kovacevic" userId="03b14af7c8336e1d" providerId="LiveId" clId="{6550E00D-41AE-4227-8CC3-A0E921D09C14}" dt="2020-05-27T10:09:47.782" v="2883" actId="26606"/>
          <ac:spMkLst>
            <pc:docMk/>
            <pc:sldMk cId="1932961567" sldId="265"/>
            <ac:spMk id="224" creationId="{26B4480E-B7FF-4481-890E-043A69AE6FE2}"/>
          </ac:spMkLst>
        </pc:spChg>
        <pc:spChg chg="add del">
          <ac:chgData name="Jelena Kovacevic" userId="03b14af7c8336e1d" providerId="LiveId" clId="{6550E00D-41AE-4227-8CC3-A0E921D09C14}" dt="2020-05-27T10:09:47.782" v="2883" actId="26606"/>
          <ac:spMkLst>
            <pc:docMk/>
            <pc:sldMk cId="1932961567" sldId="265"/>
            <ac:spMk id="225" creationId="{64C13BAB-7C00-4D21-A857-E3D41C0A2A66}"/>
          </ac:spMkLst>
        </pc:spChg>
        <pc:spChg chg="add del">
          <ac:chgData name="Jelena Kovacevic" userId="03b14af7c8336e1d" providerId="LiveId" clId="{6550E00D-41AE-4227-8CC3-A0E921D09C14}" dt="2020-05-27T10:09:47.782" v="2883" actId="26606"/>
          <ac:spMkLst>
            <pc:docMk/>
            <pc:sldMk cId="1932961567" sldId="265"/>
            <ac:spMk id="226" creationId="{22C818ED-8AE7-4F62-A257-F746006636AF}"/>
          </ac:spMkLst>
        </pc:spChg>
        <pc:spChg chg="add del">
          <ac:chgData name="Jelena Kovacevic" userId="03b14af7c8336e1d" providerId="LiveId" clId="{6550E00D-41AE-4227-8CC3-A0E921D09C14}" dt="2020-05-27T10:09:47.782" v="2883" actId="26606"/>
          <ac:spMkLst>
            <pc:docMk/>
            <pc:sldMk cId="1932961567" sldId="265"/>
            <ac:spMk id="227" creationId="{1F1FF39A-AC3C-4066-9D4C-519AA22812EA}"/>
          </ac:spMkLst>
        </pc:spChg>
        <pc:spChg chg="add del">
          <ac:chgData name="Jelena Kovacevic" userId="03b14af7c8336e1d" providerId="LiveId" clId="{6550E00D-41AE-4227-8CC3-A0E921D09C14}" dt="2020-05-27T10:09:47.782" v="2883" actId="26606"/>
          <ac:spMkLst>
            <pc:docMk/>
            <pc:sldMk cId="1932961567" sldId="265"/>
            <ac:spMk id="228" creationId="{FDB4AB29-9860-462E-B579-181B5532A46B}"/>
          </ac:spMkLst>
        </pc:spChg>
        <pc:spChg chg="add del">
          <ac:chgData name="Jelena Kovacevic" userId="03b14af7c8336e1d" providerId="LiveId" clId="{6550E00D-41AE-4227-8CC3-A0E921D09C14}" dt="2020-05-27T10:09:49.306" v="2885" actId="26606"/>
          <ac:spMkLst>
            <pc:docMk/>
            <pc:sldMk cId="1932961567" sldId="265"/>
            <ac:spMk id="230" creationId="{E6C8E6EB-4C59-429B-97E4-72A058CFC4FB}"/>
          </ac:spMkLst>
        </pc:spChg>
        <pc:spChg chg="add del">
          <ac:chgData name="Jelena Kovacevic" userId="03b14af7c8336e1d" providerId="LiveId" clId="{6550E00D-41AE-4227-8CC3-A0E921D09C14}" dt="2020-05-27T10:09:49.306" v="2885" actId="26606"/>
          <ac:spMkLst>
            <pc:docMk/>
            <pc:sldMk cId="1932961567" sldId="265"/>
            <ac:spMk id="231" creationId="{B5B90362-AFCC-46A9-B41C-A257A8C5B314}"/>
          </ac:spMkLst>
        </pc:spChg>
        <pc:spChg chg="add del">
          <ac:chgData name="Jelena Kovacevic" userId="03b14af7c8336e1d" providerId="LiveId" clId="{6550E00D-41AE-4227-8CC3-A0E921D09C14}" dt="2020-05-27T10:09:49.306" v="2885" actId="26606"/>
          <ac:spMkLst>
            <pc:docMk/>
            <pc:sldMk cId="1932961567" sldId="265"/>
            <ac:spMk id="232" creationId="{F71EF7F1-38BA-471D-8CD4-2A9AE8E35527}"/>
          </ac:spMkLst>
        </pc:spChg>
        <pc:spChg chg="add del">
          <ac:chgData name="Jelena Kovacevic" userId="03b14af7c8336e1d" providerId="LiveId" clId="{6550E00D-41AE-4227-8CC3-A0E921D09C14}" dt="2020-05-27T10:09:49.306" v="2885" actId="26606"/>
          <ac:spMkLst>
            <pc:docMk/>
            <pc:sldMk cId="1932961567" sldId="265"/>
            <ac:spMk id="233" creationId="{C0524398-BFB4-4C4A-8317-83B8729F9B26}"/>
          </ac:spMkLst>
        </pc:spChg>
        <pc:spChg chg="add del">
          <ac:chgData name="Jelena Kovacevic" userId="03b14af7c8336e1d" providerId="LiveId" clId="{6550E00D-41AE-4227-8CC3-A0E921D09C14}" dt="2020-05-27T10:09:49.306" v="2885" actId="26606"/>
          <ac:spMkLst>
            <pc:docMk/>
            <pc:sldMk cId="1932961567" sldId="265"/>
            <ac:spMk id="234" creationId="{26B4480E-B7FF-4481-890E-043A69AE6FE2}"/>
          </ac:spMkLst>
        </pc:spChg>
        <pc:spChg chg="add del">
          <ac:chgData name="Jelena Kovacevic" userId="03b14af7c8336e1d" providerId="LiveId" clId="{6550E00D-41AE-4227-8CC3-A0E921D09C14}" dt="2020-05-27T10:09:49.306" v="2885" actId="26606"/>
          <ac:spMkLst>
            <pc:docMk/>
            <pc:sldMk cId="1932961567" sldId="265"/>
            <ac:spMk id="235" creationId="{64C13BAB-7C00-4D21-A857-E3D41C0A2A66}"/>
          </ac:spMkLst>
        </pc:spChg>
        <pc:spChg chg="add del">
          <ac:chgData name="Jelena Kovacevic" userId="03b14af7c8336e1d" providerId="LiveId" clId="{6550E00D-41AE-4227-8CC3-A0E921D09C14}" dt="2020-05-27T10:09:49.306" v="2885" actId="26606"/>
          <ac:spMkLst>
            <pc:docMk/>
            <pc:sldMk cId="1932961567" sldId="265"/>
            <ac:spMk id="236" creationId="{5488635B-5F1E-450D-988C-60E58FE536B2}"/>
          </ac:spMkLst>
        </pc:spChg>
        <pc:spChg chg="add del">
          <ac:chgData name="Jelena Kovacevic" userId="03b14af7c8336e1d" providerId="LiveId" clId="{6550E00D-41AE-4227-8CC3-A0E921D09C14}" dt="2020-05-27T10:09:49.306" v="2885" actId="26606"/>
          <ac:spMkLst>
            <pc:docMk/>
            <pc:sldMk cId="1932961567" sldId="265"/>
            <ac:spMk id="237" creationId="{1F1FF39A-AC3C-4066-9D4C-519AA22812EA}"/>
          </ac:spMkLst>
        </pc:spChg>
        <pc:spChg chg="add del">
          <ac:chgData name="Jelena Kovacevic" userId="03b14af7c8336e1d" providerId="LiveId" clId="{6550E00D-41AE-4227-8CC3-A0E921D09C14}" dt="2020-05-27T10:09:49.306" v="2885" actId="26606"/>
          <ac:spMkLst>
            <pc:docMk/>
            <pc:sldMk cId="1932961567" sldId="265"/>
            <ac:spMk id="238" creationId="{6194F1D8-917A-408B-9C96-873AE00BF840}"/>
          </ac:spMkLst>
        </pc:spChg>
        <pc:spChg chg="add del">
          <ac:chgData name="Jelena Kovacevic" userId="03b14af7c8336e1d" providerId="LiveId" clId="{6550E00D-41AE-4227-8CC3-A0E921D09C14}" dt="2020-05-27T10:09:50.812" v="2887" actId="26606"/>
          <ac:spMkLst>
            <pc:docMk/>
            <pc:sldMk cId="1932961567" sldId="265"/>
            <ac:spMk id="240" creationId="{E6C8E6EB-4C59-429B-97E4-72A058CFC4FB}"/>
          </ac:spMkLst>
        </pc:spChg>
        <pc:spChg chg="add del">
          <ac:chgData name="Jelena Kovacevic" userId="03b14af7c8336e1d" providerId="LiveId" clId="{6550E00D-41AE-4227-8CC3-A0E921D09C14}" dt="2020-05-27T10:09:50.812" v="2887" actId="26606"/>
          <ac:spMkLst>
            <pc:docMk/>
            <pc:sldMk cId="1932961567" sldId="265"/>
            <ac:spMk id="241" creationId="{B5B90362-AFCC-46A9-B41C-A257A8C5B314}"/>
          </ac:spMkLst>
        </pc:spChg>
        <pc:spChg chg="add del">
          <ac:chgData name="Jelena Kovacevic" userId="03b14af7c8336e1d" providerId="LiveId" clId="{6550E00D-41AE-4227-8CC3-A0E921D09C14}" dt="2020-05-27T10:09:50.812" v="2887" actId="26606"/>
          <ac:spMkLst>
            <pc:docMk/>
            <pc:sldMk cId="1932961567" sldId="265"/>
            <ac:spMk id="242" creationId="{F71EF7F1-38BA-471D-8CD4-2A9AE8E35527}"/>
          </ac:spMkLst>
        </pc:spChg>
        <pc:spChg chg="add del">
          <ac:chgData name="Jelena Kovacevic" userId="03b14af7c8336e1d" providerId="LiveId" clId="{6550E00D-41AE-4227-8CC3-A0E921D09C14}" dt="2020-05-27T10:09:50.812" v="2887" actId="26606"/>
          <ac:spMkLst>
            <pc:docMk/>
            <pc:sldMk cId="1932961567" sldId="265"/>
            <ac:spMk id="243" creationId="{C0524398-BFB4-4C4A-8317-83B8729F9B26}"/>
          </ac:spMkLst>
        </pc:spChg>
        <pc:spChg chg="add del">
          <ac:chgData name="Jelena Kovacevic" userId="03b14af7c8336e1d" providerId="LiveId" clId="{6550E00D-41AE-4227-8CC3-A0E921D09C14}" dt="2020-05-27T10:09:50.812" v="2887" actId="26606"/>
          <ac:spMkLst>
            <pc:docMk/>
            <pc:sldMk cId="1932961567" sldId="265"/>
            <ac:spMk id="244" creationId="{4063B759-00FC-46D1-9898-8E8625268FAF}"/>
          </ac:spMkLst>
        </pc:spChg>
        <pc:spChg chg="add del">
          <ac:chgData name="Jelena Kovacevic" userId="03b14af7c8336e1d" providerId="LiveId" clId="{6550E00D-41AE-4227-8CC3-A0E921D09C14}" dt="2020-05-27T10:09:50.812" v="2887" actId="26606"/>
          <ac:spMkLst>
            <pc:docMk/>
            <pc:sldMk cId="1932961567" sldId="265"/>
            <ac:spMk id="245" creationId="{D5B012D8-7F27-4758-9AC6-C889B154BD73}"/>
          </ac:spMkLst>
        </pc:spChg>
        <pc:spChg chg="add del">
          <ac:chgData name="Jelena Kovacevic" userId="03b14af7c8336e1d" providerId="LiveId" clId="{6550E00D-41AE-4227-8CC3-A0E921D09C14}" dt="2020-05-27T10:10:04.332" v="2889" actId="26606"/>
          <ac:spMkLst>
            <pc:docMk/>
            <pc:sldMk cId="1932961567" sldId="265"/>
            <ac:spMk id="247" creationId="{E6C8E6EB-4C59-429B-97E4-72A058CFC4FB}"/>
          </ac:spMkLst>
        </pc:spChg>
        <pc:spChg chg="add del">
          <ac:chgData name="Jelena Kovacevic" userId="03b14af7c8336e1d" providerId="LiveId" clId="{6550E00D-41AE-4227-8CC3-A0E921D09C14}" dt="2020-05-27T10:10:04.332" v="2889" actId="26606"/>
          <ac:spMkLst>
            <pc:docMk/>
            <pc:sldMk cId="1932961567" sldId="265"/>
            <ac:spMk id="248" creationId="{B5B90362-AFCC-46A9-B41C-A257A8C5B314}"/>
          </ac:spMkLst>
        </pc:spChg>
        <pc:spChg chg="add del">
          <ac:chgData name="Jelena Kovacevic" userId="03b14af7c8336e1d" providerId="LiveId" clId="{6550E00D-41AE-4227-8CC3-A0E921D09C14}" dt="2020-05-27T10:10:04.332" v="2889" actId="26606"/>
          <ac:spMkLst>
            <pc:docMk/>
            <pc:sldMk cId="1932961567" sldId="265"/>
            <ac:spMk id="249" creationId="{F71EF7F1-38BA-471D-8CD4-2A9AE8E35527}"/>
          </ac:spMkLst>
        </pc:spChg>
        <pc:spChg chg="add del">
          <ac:chgData name="Jelena Kovacevic" userId="03b14af7c8336e1d" providerId="LiveId" clId="{6550E00D-41AE-4227-8CC3-A0E921D09C14}" dt="2020-05-27T10:10:04.332" v="2889" actId="26606"/>
          <ac:spMkLst>
            <pc:docMk/>
            <pc:sldMk cId="1932961567" sldId="265"/>
            <ac:spMk id="250" creationId="{C0524398-BFB4-4C4A-8317-83B8729F9B26}"/>
          </ac:spMkLst>
        </pc:spChg>
        <pc:spChg chg="add del">
          <ac:chgData name="Jelena Kovacevic" userId="03b14af7c8336e1d" providerId="LiveId" clId="{6550E00D-41AE-4227-8CC3-A0E921D09C14}" dt="2020-05-27T10:10:04.332" v="2889" actId="26606"/>
          <ac:spMkLst>
            <pc:docMk/>
            <pc:sldMk cId="1932961567" sldId="265"/>
            <ac:spMk id="251" creationId="{6B695AA2-4B70-477F-AF90-536B720A1343}"/>
          </ac:spMkLst>
        </pc:spChg>
        <pc:spChg chg="add del">
          <ac:chgData name="Jelena Kovacevic" userId="03b14af7c8336e1d" providerId="LiveId" clId="{6550E00D-41AE-4227-8CC3-A0E921D09C14}" dt="2020-05-27T10:10:04.332" v="2889" actId="26606"/>
          <ac:spMkLst>
            <pc:docMk/>
            <pc:sldMk cId="1932961567" sldId="265"/>
            <ac:spMk id="252" creationId="{F789D439-D937-4847-B1C2-C6DD2B6A6348}"/>
          </ac:spMkLst>
        </pc:spChg>
        <pc:spChg chg="add del">
          <ac:chgData name="Jelena Kovacevic" userId="03b14af7c8336e1d" providerId="LiveId" clId="{6550E00D-41AE-4227-8CC3-A0E921D09C14}" dt="2020-05-27T10:10:12.995" v="2891" actId="26606"/>
          <ac:spMkLst>
            <pc:docMk/>
            <pc:sldMk cId="1932961567" sldId="265"/>
            <ac:spMk id="254" creationId="{E6C8E6EB-4C59-429B-97E4-72A058CFC4FB}"/>
          </ac:spMkLst>
        </pc:spChg>
        <pc:spChg chg="add del">
          <ac:chgData name="Jelena Kovacevic" userId="03b14af7c8336e1d" providerId="LiveId" clId="{6550E00D-41AE-4227-8CC3-A0E921D09C14}" dt="2020-05-27T10:10:12.995" v="2891" actId="26606"/>
          <ac:spMkLst>
            <pc:docMk/>
            <pc:sldMk cId="1932961567" sldId="265"/>
            <ac:spMk id="255" creationId="{B5B90362-AFCC-46A9-B41C-A257A8C5B314}"/>
          </ac:spMkLst>
        </pc:spChg>
        <pc:spChg chg="add del">
          <ac:chgData name="Jelena Kovacevic" userId="03b14af7c8336e1d" providerId="LiveId" clId="{6550E00D-41AE-4227-8CC3-A0E921D09C14}" dt="2020-05-27T10:10:12.995" v="2891" actId="26606"/>
          <ac:spMkLst>
            <pc:docMk/>
            <pc:sldMk cId="1932961567" sldId="265"/>
            <ac:spMk id="256" creationId="{F71EF7F1-38BA-471D-8CD4-2A9AE8E35527}"/>
          </ac:spMkLst>
        </pc:spChg>
        <pc:spChg chg="add del">
          <ac:chgData name="Jelena Kovacevic" userId="03b14af7c8336e1d" providerId="LiveId" clId="{6550E00D-41AE-4227-8CC3-A0E921D09C14}" dt="2020-05-27T10:10:12.995" v="2891" actId="26606"/>
          <ac:spMkLst>
            <pc:docMk/>
            <pc:sldMk cId="1932961567" sldId="265"/>
            <ac:spMk id="257" creationId="{C0524398-BFB4-4C4A-8317-83B8729F9B26}"/>
          </ac:spMkLst>
        </pc:spChg>
        <pc:spChg chg="add del">
          <ac:chgData name="Jelena Kovacevic" userId="03b14af7c8336e1d" providerId="LiveId" clId="{6550E00D-41AE-4227-8CC3-A0E921D09C14}" dt="2020-05-27T10:10:12.995" v="2891" actId="26606"/>
          <ac:spMkLst>
            <pc:docMk/>
            <pc:sldMk cId="1932961567" sldId="265"/>
            <ac:spMk id="258" creationId="{26B4480E-B7FF-4481-890E-043A69AE6FE2}"/>
          </ac:spMkLst>
        </pc:spChg>
        <pc:spChg chg="add del">
          <ac:chgData name="Jelena Kovacevic" userId="03b14af7c8336e1d" providerId="LiveId" clId="{6550E00D-41AE-4227-8CC3-A0E921D09C14}" dt="2020-05-27T10:10:12.995" v="2891" actId="26606"/>
          <ac:spMkLst>
            <pc:docMk/>
            <pc:sldMk cId="1932961567" sldId="265"/>
            <ac:spMk id="259" creationId="{64C13BAB-7C00-4D21-A857-E3D41C0A2A66}"/>
          </ac:spMkLst>
        </pc:spChg>
        <pc:spChg chg="add del">
          <ac:chgData name="Jelena Kovacevic" userId="03b14af7c8336e1d" providerId="LiveId" clId="{6550E00D-41AE-4227-8CC3-A0E921D09C14}" dt="2020-05-27T10:10:12.995" v="2891" actId="26606"/>
          <ac:spMkLst>
            <pc:docMk/>
            <pc:sldMk cId="1932961567" sldId="265"/>
            <ac:spMk id="260" creationId="{1F1FF39A-AC3C-4066-9D4C-519AA22812EA}"/>
          </ac:spMkLst>
        </pc:spChg>
        <pc:spChg chg="add del">
          <ac:chgData name="Jelena Kovacevic" userId="03b14af7c8336e1d" providerId="LiveId" clId="{6550E00D-41AE-4227-8CC3-A0E921D09C14}" dt="2020-05-27T10:10:18.602" v="2893" actId="26606"/>
          <ac:spMkLst>
            <pc:docMk/>
            <pc:sldMk cId="1932961567" sldId="265"/>
            <ac:spMk id="262" creationId="{E6C8E6EB-4C59-429B-97E4-72A058CFC4FB}"/>
          </ac:spMkLst>
        </pc:spChg>
        <pc:spChg chg="add del">
          <ac:chgData name="Jelena Kovacevic" userId="03b14af7c8336e1d" providerId="LiveId" clId="{6550E00D-41AE-4227-8CC3-A0E921D09C14}" dt="2020-05-27T10:10:18.602" v="2893" actId="26606"/>
          <ac:spMkLst>
            <pc:docMk/>
            <pc:sldMk cId="1932961567" sldId="265"/>
            <ac:spMk id="263" creationId="{B5B90362-AFCC-46A9-B41C-A257A8C5B314}"/>
          </ac:spMkLst>
        </pc:spChg>
        <pc:spChg chg="add del">
          <ac:chgData name="Jelena Kovacevic" userId="03b14af7c8336e1d" providerId="LiveId" clId="{6550E00D-41AE-4227-8CC3-A0E921D09C14}" dt="2020-05-27T10:10:18.602" v="2893" actId="26606"/>
          <ac:spMkLst>
            <pc:docMk/>
            <pc:sldMk cId="1932961567" sldId="265"/>
            <ac:spMk id="264" creationId="{F71EF7F1-38BA-471D-8CD4-2A9AE8E35527}"/>
          </ac:spMkLst>
        </pc:spChg>
        <pc:spChg chg="add del">
          <ac:chgData name="Jelena Kovacevic" userId="03b14af7c8336e1d" providerId="LiveId" clId="{6550E00D-41AE-4227-8CC3-A0E921D09C14}" dt="2020-05-27T10:10:18.602" v="2893" actId="26606"/>
          <ac:spMkLst>
            <pc:docMk/>
            <pc:sldMk cId="1932961567" sldId="265"/>
            <ac:spMk id="265" creationId="{C0524398-BFB4-4C4A-8317-83B8729F9B26}"/>
          </ac:spMkLst>
        </pc:spChg>
        <pc:spChg chg="add del">
          <ac:chgData name="Jelena Kovacevic" userId="03b14af7c8336e1d" providerId="LiveId" clId="{6550E00D-41AE-4227-8CC3-A0E921D09C14}" dt="2020-05-27T10:10:18.602" v="2893" actId="26606"/>
          <ac:spMkLst>
            <pc:docMk/>
            <pc:sldMk cId="1932961567" sldId="265"/>
            <ac:spMk id="266" creationId="{26B4480E-B7FF-4481-890E-043A69AE6FE2}"/>
          </ac:spMkLst>
        </pc:spChg>
        <pc:spChg chg="add del">
          <ac:chgData name="Jelena Kovacevic" userId="03b14af7c8336e1d" providerId="LiveId" clId="{6550E00D-41AE-4227-8CC3-A0E921D09C14}" dt="2020-05-27T10:10:18.602" v="2893" actId="26606"/>
          <ac:spMkLst>
            <pc:docMk/>
            <pc:sldMk cId="1932961567" sldId="265"/>
            <ac:spMk id="267" creationId="{64C13BAB-7C00-4D21-A857-E3D41C0A2A66}"/>
          </ac:spMkLst>
        </pc:spChg>
        <pc:spChg chg="add del">
          <ac:chgData name="Jelena Kovacevic" userId="03b14af7c8336e1d" providerId="LiveId" clId="{6550E00D-41AE-4227-8CC3-A0E921D09C14}" dt="2020-05-27T10:10:18.602" v="2893" actId="26606"/>
          <ac:spMkLst>
            <pc:docMk/>
            <pc:sldMk cId="1932961567" sldId="265"/>
            <ac:spMk id="268" creationId="{1F1FF39A-AC3C-4066-9D4C-519AA22812EA}"/>
          </ac:spMkLst>
        </pc:spChg>
        <pc:spChg chg="add">
          <ac:chgData name="Jelena Kovacevic" userId="03b14af7c8336e1d" providerId="LiveId" clId="{6550E00D-41AE-4227-8CC3-A0E921D09C14}" dt="2020-05-27T10:10:18.637" v="2894" actId="26606"/>
          <ac:spMkLst>
            <pc:docMk/>
            <pc:sldMk cId="1932961567" sldId="265"/>
            <ac:spMk id="270" creationId="{E6C8E6EB-4C59-429B-97E4-72A058CFC4FB}"/>
          </ac:spMkLst>
        </pc:spChg>
        <pc:spChg chg="add">
          <ac:chgData name="Jelena Kovacevic" userId="03b14af7c8336e1d" providerId="LiveId" clId="{6550E00D-41AE-4227-8CC3-A0E921D09C14}" dt="2020-05-27T10:10:18.637" v="2894" actId="26606"/>
          <ac:spMkLst>
            <pc:docMk/>
            <pc:sldMk cId="1932961567" sldId="265"/>
            <ac:spMk id="271" creationId="{B5B90362-AFCC-46A9-B41C-A257A8C5B314}"/>
          </ac:spMkLst>
        </pc:spChg>
        <pc:spChg chg="add">
          <ac:chgData name="Jelena Kovacevic" userId="03b14af7c8336e1d" providerId="LiveId" clId="{6550E00D-41AE-4227-8CC3-A0E921D09C14}" dt="2020-05-27T10:10:18.637" v="2894" actId="26606"/>
          <ac:spMkLst>
            <pc:docMk/>
            <pc:sldMk cId="1932961567" sldId="265"/>
            <ac:spMk id="272" creationId="{F71EF7F1-38BA-471D-8CD4-2A9AE8E35527}"/>
          </ac:spMkLst>
        </pc:spChg>
        <pc:spChg chg="add">
          <ac:chgData name="Jelena Kovacevic" userId="03b14af7c8336e1d" providerId="LiveId" clId="{6550E00D-41AE-4227-8CC3-A0E921D09C14}" dt="2020-05-27T10:10:18.637" v="2894" actId="26606"/>
          <ac:spMkLst>
            <pc:docMk/>
            <pc:sldMk cId="1932961567" sldId="265"/>
            <ac:spMk id="273" creationId="{C0524398-BFB4-4C4A-8317-83B8729F9B26}"/>
          </ac:spMkLst>
        </pc:spChg>
        <pc:spChg chg="add">
          <ac:chgData name="Jelena Kovacevic" userId="03b14af7c8336e1d" providerId="LiveId" clId="{6550E00D-41AE-4227-8CC3-A0E921D09C14}" dt="2020-05-27T10:10:18.637" v="2894" actId="26606"/>
          <ac:spMkLst>
            <pc:docMk/>
            <pc:sldMk cId="1932961567" sldId="265"/>
            <ac:spMk id="274" creationId="{526E0BFB-CDF1-4990-8C11-AC849311E0A8}"/>
          </ac:spMkLst>
        </pc:spChg>
        <pc:spChg chg="add">
          <ac:chgData name="Jelena Kovacevic" userId="03b14af7c8336e1d" providerId="LiveId" clId="{6550E00D-41AE-4227-8CC3-A0E921D09C14}" dt="2020-05-27T10:10:18.637" v="2894" actId="26606"/>
          <ac:spMkLst>
            <pc:docMk/>
            <pc:sldMk cId="1932961567" sldId="265"/>
            <ac:spMk id="275" creationId="{6069A1F8-9BEB-4786-9694-FC48B2D75D21}"/>
          </ac:spMkLst>
        </pc:spChg>
        <pc:graphicFrameChg chg="add del mod modGraphic">
          <ac:chgData name="Jelena Kovacevic" userId="03b14af7c8336e1d" providerId="LiveId" clId="{6550E00D-41AE-4227-8CC3-A0E921D09C14}" dt="2020-05-27T10:08:46.202" v="2859" actId="478"/>
          <ac:graphicFrameMkLst>
            <pc:docMk/>
            <pc:sldMk cId="1932961567" sldId="265"/>
            <ac:graphicFrameMk id="3" creationId="{699E3681-D0A9-45B7-A258-CA49B982DB38}"/>
          </ac:graphicFrameMkLst>
        </pc:graphicFrameChg>
        <pc:picChg chg="add del mod">
          <ac:chgData name="Jelena Kovacevic" userId="03b14af7c8336e1d" providerId="LiveId" clId="{6550E00D-41AE-4227-8CC3-A0E921D09C14}" dt="2020-05-27T10:04:31.800" v="2853" actId="478"/>
          <ac:picMkLst>
            <pc:docMk/>
            <pc:sldMk cId="1932961567" sldId="265"/>
            <ac:picMk id="5" creationId="{3A8B2DD6-915E-4206-80F7-1D277CBD8AF1}"/>
          </ac:picMkLst>
        </pc:picChg>
        <pc:picChg chg="add mod">
          <ac:chgData name="Jelena Kovacevic" userId="03b14af7c8336e1d" providerId="LiveId" clId="{6550E00D-41AE-4227-8CC3-A0E921D09C14}" dt="2020-05-27T10:10:18.637" v="2894" actId="26606"/>
          <ac:picMkLst>
            <pc:docMk/>
            <pc:sldMk cId="1932961567" sldId="265"/>
            <ac:picMk id="7" creationId="{786061F8-4942-403D-8B05-60B142E1FD30}"/>
          </ac:picMkLst>
        </pc:picChg>
        <pc:cxnChg chg="add del">
          <ac:chgData name="Jelena Kovacevic" userId="03b14af7c8336e1d" providerId="LiveId" clId="{6550E00D-41AE-4227-8CC3-A0E921D09C14}" dt="2020-05-27T10:09:39.626" v="2879" actId="26606"/>
          <ac:cxnSpMkLst>
            <pc:docMk/>
            <pc:sldMk cId="1932961567" sldId="265"/>
            <ac:cxnSpMk id="210" creationId="{34E5597F-CE67-4085-9548-E6A8036DA3BB}"/>
          </ac:cxnSpMkLst>
        </pc:cxnChg>
      </pc:sldChg>
      <pc:sldChg chg="new del">
        <pc:chgData name="Jelena Kovacevic" userId="03b14af7c8336e1d" providerId="LiveId" clId="{6550E00D-41AE-4227-8CC3-A0E921D09C14}" dt="2020-05-30T07:15:44.276" v="3632" actId="2696"/>
        <pc:sldMkLst>
          <pc:docMk/>
          <pc:sldMk cId="2026959501" sldId="266"/>
        </pc:sldMkLst>
      </pc:sldChg>
      <pc:sldChg chg="addSp delSp modSp new mod setBg">
        <pc:chgData name="Jelena Kovacevic" userId="03b14af7c8336e1d" providerId="LiveId" clId="{6550E00D-41AE-4227-8CC3-A0E921D09C14}" dt="2020-05-30T07:31:38.662" v="3914" actId="26606"/>
        <pc:sldMkLst>
          <pc:docMk/>
          <pc:sldMk cId="2658878691" sldId="266"/>
        </pc:sldMkLst>
        <pc:spChg chg="mod">
          <ac:chgData name="Jelena Kovacevic" userId="03b14af7c8336e1d" providerId="LiveId" clId="{6550E00D-41AE-4227-8CC3-A0E921D09C14}" dt="2020-05-30T07:31:38.638" v="3913" actId="26606"/>
          <ac:spMkLst>
            <pc:docMk/>
            <pc:sldMk cId="2658878691" sldId="266"/>
            <ac:spMk id="2" creationId="{D0072878-8515-4D8F-9BAB-0CB836C4990B}"/>
          </ac:spMkLst>
        </pc:spChg>
        <pc:spChg chg="del">
          <ac:chgData name="Jelena Kovacevic" userId="03b14af7c8336e1d" providerId="LiveId" clId="{6550E00D-41AE-4227-8CC3-A0E921D09C14}" dt="2020-05-30T07:22:47.484" v="3634" actId="931"/>
          <ac:spMkLst>
            <pc:docMk/>
            <pc:sldMk cId="2658878691" sldId="266"/>
            <ac:spMk id="3" creationId="{AA4D3438-6857-481E-A0E5-83555FEE2B22}"/>
          </ac:spMkLst>
        </pc:spChg>
        <pc:spChg chg="add del">
          <ac:chgData name="Jelena Kovacevic" userId="03b14af7c8336e1d" providerId="LiveId" clId="{6550E00D-41AE-4227-8CC3-A0E921D09C14}" dt="2020-05-30T07:23:03.934" v="3638" actId="931"/>
          <ac:spMkLst>
            <pc:docMk/>
            <pc:sldMk cId="2658878691" sldId="266"/>
            <ac:spMk id="9" creationId="{387A4D1E-A796-4F1A-AA19-749522E6AF71}"/>
          </ac:spMkLst>
        </pc:spChg>
        <pc:spChg chg="add del">
          <ac:chgData name="Jelena Kovacevic" userId="03b14af7c8336e1d" providerId="LiveId" clId="{6550E00D-41AE-4227-8CC3-A0E921D09C14}" dt="2020-05-30T07:23:08.271" v="3641" actId="26606"/>
          <ac:spMkLst>
            <pc:docMk/>
            <pc:sldMk cId="2658878691" sldId="266"/>
            <ac:spMk id="12" creationId="{3CED7894-4F62-4A6C-8DB5-DB5BE08E9C03}"/>
          </ac:spMkLst>
        </pc:spChg>
        <pc:spChg chg="add del">
          <ac:chgData name="Jelena Kovacevic" userId="03b14af7c8336e1d" providerId="LiveId" clId="{6550E00D-41AE-4227-8CC3-A0E921D09C14}" dt="2020-05-30T07:23:08.271" v="3641" actId="26606"/>
          <ac:spMkLst>
            <pc:docMk/>
            <pc:sldMk cId="2658878691" sldId="266"/>
            <ac:spMk id="14" creationId="{E536F3B4-50F6-4C52-8F76-4EB1214719DC}"/>
          </ac:spMkLst>
        </pc:spChg>
        <pc:spChg chg="add del">
          <ac:chgData name="Jelena Kovacevic" userId="03b14af7c8336e1d" providerId="LiveId" clId="{6550E00D-41AE-4227-8CC3-A0E921D09C14}" dt="2020-05-30T07:23:19.204" v="3642" actId="931"/>
          <ac:spMkLst>
            <pc:docMk/>
            <pc:sldMk cId="2658878691" sldId="266"/>
            <ac:spMk id="18" creationId="{B9B00579-055B-43CF-8371-ECD96E595420}"/>
          </ac:spMkLst>
        </pc:spChg>
        <pc:spChg chg="add del">
          <ac:chgData name="Jelena Kovacevic" userId="03b14af7c8336e1d" providerId="LiveId" clId="{6550E00D-41AE-4227-8CC3-A0E921D09C14}" dt="2020-05-30T07:23:26.150" v="3645" actId="26606"/>
          <ac:spMkLst>
            <pc:docMk/>
            <pc:sldMk cId="2658878691" sldId="266"/>
            <ac:spMk id="21" creationId="{504BED40-EAF7-4E55-AFF7-2CD840EBD3AA}"/>
          </ac:spMkLst>
        </pc:spChg>
        <pc:spChg chg="add del">
          <ac:chgData name="Jelena Kovacevic" userId="03b14af7c8336e1d" providerId="LiveId" clId="{6550E00D-41AE-4227-8CC3-A0E921D09C14}" dt="2020-05-30T07:23:26.150" v="3645" actId="26606"/>
          <ac:spMkLst>
            <pc:docMk/>
            <pc:sldMk cId="2658878691" sldId="266"/>
            <ac:spMk id="23" creationId="{F367CCF1-BB1E-41CF-8499-94A870C33EFA}"/>
          </ac:spMkLst>
        </pc:spChg>
        <pc:spChg chg="add mod ord">
          <ac:chgData name="Jelena Kovacevic" userId="03b14af7c8336e1d" providerId="LiveId" clId="{6550E00D-41AE-4227-8CC3-A0E921D09C14}" dt="2020-05-30T07:31:38.638" v="3913" actId="26606"/>
          <ac:spMkLst>
            <pc:docMk/>
            <pc:sldMk cId="2658878691" sldId="266"/>
            <ac:spMk id="27" creationId="{D7439F7B-2904-4EE7-9896-1600B31AC0C0}"/>
          </ac:spMkLst>
        </pc:spChg>
        <pc:spChg chg="add del">
          <ac:chgData name="Jelena Kovacevic" userId="03b14af7c8336e1d" providerId="LiveId" clId="{6550E00D-41AE-4227-8CC3-A0E921D09C14}" dt="2020-05-30T07:31:38.662" v="3914" actId="26606"/>
          <ac:spMkLst>
            <pc:docMk/>
            <pc:sldMk cId="2658878691" sldId="266"/>
            <ac:spMk id="30" creationId="{7D541204-B666-420C-9DF1-C06950D2F0DA}"/>
          </ac:spMkLst>
        </pc:spChg>
        <pc:spChg chg="add del">
          <ac:chgData name="Jelena Kovacevic" userId="03b14af7c8336e1d" providerId="LiveId" clId="{6550E00D-41AE-4227-8CC3-A0E921D09C14}" dt="2020-05-30T07:31:38.662" v="3914" actId="26606"/>
          <ac:spMkLst>
            <pc:docMk/>
            <pc:sldMk cId="2658878691" sldId="266"/>
            <ac:spMk id="32" creationId="{0C0E6C8D-508A-44F8-BB9B-7911B0118D5C}"/>
          </ac:spMkLst>
        </pc:spChg>
        <pc:spChg chg="add del">
          <ac:chgData name="Jelena Kovacevic" userId="03b14af7c8336e1d" providerId="LiveId" clId="{6550E00D-41AE-4227-8CC3-A0E921D09C14}" dt="2020-05-30T07:31:38.662" v="3914" actId="26606"/>
          <ac:spMkLst>
            <pc:docMk/>
            <pc:sldMk cId="2658878691" sldId="266"/>
            <ac:spMk id="34" creationId="{C84847AE-0FEA-43E8-8AA1-4169A6FDB9B9}"/>
          </ac:spMkLst>
        </pc:spChg>
        <pc:spChg chg="add del">
          <ac:chgData name="Jelena Kovacevic" userId="03b14af7c8336e1d" providerId="LiveId" clId="{6550E00D-41AE-4227-8CC3-A0E921D09C14}" dt="2020-05-30T07:31:38.662" v="3914" actId="26606"/>
          <ac:spMkLst>
            <pc:docMk/>
            <pc:sldMk cId="2658878691" sldId="266"/>
            <ac:spMk id="36" creationId="{C487790A-E9D7-438A-90BB-9361BEF14B29}"/>
          </ac:spMkLst>
        </pc:spChg>
        <pc:spChg chg="add del">
          <ac:chgData name="Jelena Kovacevic" userId="03b14af7c8336e1d" providerId="LiveId" clId="{6550E00D-41AE-4227-8CC3-A0E921D09C14}" dt="2020-05-30T07:31:26.909" v="3905" actId="26606"/>
          <ac:spMkLst>
            <pc:docMk/>
            <pc:sldMk cId="2658878691" sldId="266"/>
            <ac:spMk id="41" creationId="{7D541204-B666-420C-9DF1-C06950D2F0DA}"/>
          </ac:spMkLst>
        </pc:spChg>
        <pc:spChg chg="add del">
          <ac:chgData name="Jelena Kovacevic" userId="03b14af7c8336e1d" providerId="LiveId" clId="{6550E00D-41AE-4227-8CC3-A0E921D09C14}" dt="2020-05-30T07:31:26.909" v="3905" actId="26606"/>
          <ac:spMkLst>
            <pc:docMk/>
            <pc:sldMk cId="2658878691" sldId="266"/>
            <ac:spMk id="43" creationId="{C487790A-E9D7-438A-90BB-9361BEF14B29}"/>
          </ac:spMkLst>
        </pc:spChg>
        <pc:spChg chg="add del">
          <ac:chgData name="Jelena Kovacevic" userId="03b14af7c8336e1d" providerId="LiveId" clId="{6550E00D-41AE-4227-8CC3-A0E921D09C14}" dt="2020-05-30T07:31:26.909" v="3905" actId="26606"/>
          <ac:spMkLst>
            <pc:docMk/>
            <pc:sldMk cId="2658878691" sldId="266"/>
            <ac:spMk id="45" creationId="{C84847AE-0FEA-43E8-8AA1-4169A6FDB9B9}"/>
          </ac:spMkLst>
        </pc:spChg>
        <pc:spChg chg="add del">
          <ac:chgData name="Jelena Kovacevic" userId="03b14af7c8336e1d" providerId="LiveId" clId="{6550E00D-41AE-4227-8CC3-A0E921D09C14}" dt="2020-05-30T07:31:26.909" v="3905" actId="26606"/>
          <ac:spMkLst>
            <pc:docMk/>
            <pc:sldMk cId="2658878691" sldId="266"/>
            <ac:spMk id="47" creationId="{0C0E6C8D-508A-44F8-BB9B-7911B0118D5C}"/>
          </ac:spMkLst>
        </pc:spChg>
        <pc:spChg chg="add del">
          <ac:chgData name="Jelena Kovacevic" userId="03b14af7c8336e1d" providerId="LiveId" clId="{6550E00D-41AE-4227-8CC3-A0E921D09C14}" dt="2020-05-30T07:31:28.354" v="3907" actId="26606"/>
          <ac:spMkLst>
            <pc:docMk/>
            <pc:sldMk cId="2658878691" sldId="266"/>
            <ac:spMk id="49" creationId="{7D541204-B666-420C-9DF1-C06950D2F0DA}"/>
          </ac:spMkLst>
        </pc:spChg>
        <pc:spChg chg="add del">
          <ac:chgData name="Jelena Kovacevic" userId="03b14af7c8336e1d" providerId="LiveId" clId="{6550E00D-41AE-4227-8CC3-A0E921D09C14}" dt="2020-05-30T07:31:28.354" v="3907" actId="26606"/>
          <ac:spMkLst>
            <pc:docMk/>
            <pc:sldMk cId="2658878691" sldId="266"/>
            <ac:spMk id="50" creationId="{0C0E6C8D-508A-44F8-BB9B-7911B0118D5C}"/>
          </ac:spMkLst>
        </pc:spChg>
        <pc:spChg chg="add del">
          <ac:chgData name="Jelena Kovacevic" userId="03b14af7c8336e1d" providerId="LiveId" clId="{6550E00D-41AE-4227-8CC3-A0E921D09C14}" dt="2020-05-30T07:31:28.354" v="3907" actId="26606"/>
          <ac:spMkLst>
            <pc:docMk/>
            <pc:sldMk cId="2658878691" sldId="266"/>
            <ac:spMk id="51" creationId="{C84847AE-0FEA-43E8-8AA1-4169A6FDB9B9}"/>
          </ac:spMkLst>
        </pc:spChg>
        <pc:spChg chg="add del">
          <ac:chgData name="Jelena Kovacevic" userId="03b14af7c8336e1d" providerId="LiveId" clId="{6550E00D-41AE-4227-8CC3-A0E921D09C14}" dt="2020-05-30T07:31:28.354" v="3907" actId="26606"/>
          <ac:spMkLst>
            <pc:docMk/>
            <pc:sldMk cId="2658878691" sldId="266"/>
            <ac:spMk id="52" creationId="{C487790A-E9D7-438A-90BB-9361BEF14B29}"/>
          </ac:spMkLst>
        </pc:spChg>
        <pc:spChg chg="add del">
          <ac:chgData name="Jelena Kovacevic" userId="03b14af7c8336e1d" providerId="LiveId" clId="{6550E00D-41AE-4227-8CC3-A0E921D09C14}" dt="2020-05-30T07:31:29.704" v="3909" actId="26606"/>
          <ac:spMkLst>
            <pc:docMk/>
            <pc:sldMk cId="2658878691" sldId="266"/>
            <ac:spMk id="54" creationId="{ABB03BCF-53C2-4F78-827D-E6DE86B9066D}"/>
          </ac:spMkLst>
        </pc:spChg>
        <pc:spChg chg="add del">
          <ac:chgData name="Jelena Kovacevic" userId="03b14af7c8336e1d" providerId="LiveId" clId="{6550E00D-41AE-4227-8CC3-A0E921D09C14}" dt="2020-05-30T07:31:29.704" v="3909" actId="26606"/>
          <ac:spMkLst>
            <pc:docMk/>
            <pc:sldMk cId="2658878691" sldId="266"/>
            <ac:spMk id="55" creationId="{58FC31B1-C9FB-4110-B34B-BC74D8632471}"/>
          </ac:spMkLst>
        </pc:spChg>
        <pc:spChg chg="add del">
          <ac:chgData name="Jelena Kovacevic" userId="03b14af7c8336e1d" providerId="LiveId" clId="{6550E00D-41AE-4227-8CC3-A0E921D09C14}" dt="2020-05-30T07:31:29.704" v="3909" actId="26606"/>
          <ac:spMkLst>
            <pc:docMk/>
            <pc:sldMk cId="2658878691" sldId="266"/>
            <ac:spMk id="56" creationId="{6F945249-DD95-405F-8A51-335F3FE031D6}"/>
          </ac:spMkLst>
        </pc:spChg>
        <pc:spChg chg="add del">
          <ac:chgData name="Jelena Kovacevic" userId="03b14af7c8336e1d" providerId="LiveId" clId="{6550E00D-41AE-4227-8CC3-A0E921D09C14}" dt="2020-05-30T07:31:29.704" v="3909" actId="26606"/>
          <ac:spMkLst>
            <pc:docMk/>
            <pc:sldMk cId="2658878691" sldId="266"/>
            <ac:spMk id="57" creationId="{31EDC20E-2FBC-4FDF-97C1-181B08DC8AE1}"/>
          </ac:spMkLst>
        </pc:spChg>
        <pc:spChg chg="add del">
          <ac:chgData name="Jelena Kovacevic" userId="03b14af7c8336e1d" providerId="LiveId" clId="{6550E00D-41AE-4227-8CC3-A0E921D09C14}" dt="2020-05-30T07:31:34.464" v="3911" actId="26606"/>
          <ac:spMkLst>
            <pc:docMk/>
            <pc:sldMk cId="2658878691" sldId="266"/>
            <ac:spMk id="59" creationId="{7D541204-B666-420C-9DF1-C06950D2F0DA}"/>
          </ac:spMkLst>
        </pc:spChg>
        <pc:spChg chg="add del">
          <ac:chgData name="Jelena Kovacevic" userId="03b14af7c8336e1d" providerId="LiveId" clId="{6550E00D-41AE-4227-8CC3-A0E921D09C14}" dt="2020-05-30T07:31:34.464" v="3911" actId="26606"/>
          <ac:spMkLst>
            <pc:docMk/>
            <pc:sldMk cId="2658878691" sldId="266"/>
            <ac:spMk id="60" creationId="{0C0E6C8D-508A-44F8-BB9B-7911B0118D5C}"/>
          </ac:spMkLst>
        </pc:spChg>
        <pc:spChg chg="add del">
          <ac:chgData name="Jelena Kovacevic" userId="03b14af7c8336e1d" providerId="LiveId" clId="{6550E00D-41AE-4227-8CC3-A0E921D09C14}" dt="2020-05-30T07:31:34.464" v="3911" actId="26606"/>
          <ac:spMkLst>
            <pc:docMk/>
            <pc:sldMk cId="2658878691" sldId="266"/>
            <ac:spMk id="61" creationId="{C84847AE-0FEA-43E8-8AA1-4169A6FDB9B9}"/>
          </ac:spMkLst>
        </pc:spChg>
        <pc:spChg chg="add del">
          <ac:chgData name="Jelena Kovacevic" userId="03b14af7c8336e1d" providerId="LiveId" clId="{6550E00D-41AE-4227-8CC3-A0E921D09C14}" dt="2020-05-30T07:31:34.464" v="3911" actId="26606"/>
          <ac:spMkLst>
            <pc:docMk/>
            <pc:sldMk cId="2658878691" sldId="266"/>
            <ac:spMk id="62" creationId="{C487790A-E9D7-438A-90BB-9361BEF14B29}"/>
          </ac:spMkLst>
        </pc:spChg>
        <pc:spChg chg="add del">
          <ac:chgData name="Jelena Kovacevic" userId="03b14af7c8336e1d" providerId="LiveId" clId="{6550E00D-41AE-4227-8CC3-A0E921D09C14}" dt="2020-05-30T07:31:38.638" v="3913" actId="26606"/>
          <ac:spMkLst>
            <pc:docMk/>
            <pc:sldMk cId="2658878691" sldId="266"/>
            <ac:spMk id="64" creationId="{55DC838F-9824-40D4-99E8-23AC7E0CC30B}"/>
          </ac:spMkLst>
        </pc:spChg>
        <pc:spChg chg="add del">
          <ac:chgData name="Jelena Kovacevic" userId="03b14af7c8336e1d" providerId="LiveId" clId="{6550E00D-41AE-4227-8CC3-A0E921D09C14}" dt="2020-05-30T07:31:38.638" v="3913" actId="26606"/>
          <ac:spMkLst>
            <pc:docMk/>
            <pc:sldMk cId="2658878691" sldId="266"/>
            <ac:spMk id="65" creationId="{8496C80A-AD75-4A79-8E0F-4310D630D59A}"/>
          </ac:spMkLst>
        </pc:spChg>
        <pc:spChg chg="add del">
          <ac:chgData name="Jelena Kovacevic" userId="03b14af7c8336e1d" providerId="LiveId" clId="{6550E00D-41AE-4227-8CC3-A0E921D09C14}" dt="2020-05-30T07:31:38.638" v="3913" actId="26606"/>
          <ac:spMkLst>
            <pc:docMk/>
            <pc:sldMk cId="2658878691" sldId="266"/>
            <ac:spMk id="66" creationId="{E5403703-687D-4B06-AF9E-20C958B38D64}"/>
          </ac:spMkLst>
        </pc:spChg>
        <pc:spChg chg="add del">
          <ac:chgData name="Jelena Kovacevic" userId="03b14af7c8336e1d" providerId="LiveId" clId="{6550E00D-41AE-4227-8CC3-A0E921D09C14}" dt="2020-05-30T07:31:38.638" v="3913" actId="26606"/>
          <ac:spMkLst>
            <pc:docMk/>
            <pc:sldMk cId="2658878691" sldId="266"/>
            <ac:spMk id="67" creationId="{F9668A7F-C3EA-4352-BA87-B9203382C4BA}"/>
          </ac:spMkLst>
        </pc:spChg>
        <pc:spChg chg="add">
          <ac:chgData name="Jelena Kovacevic" userId="03b14af7c8336e1d" providerId="LiveId" clId="{6550E00D-41AE-4227-8CC3-A0E921D09C14}" dt="2020-05-30T07:31:38.662" v="3914" actId="26606"/>
          <ac:spMkLst>
            <pc:docMk/>
            <pc:sldMk cId="2658878691" sldId="266"/>
            <ac:spMk id="69" creationId="{7D541204-B666-420C-9DF1-C06950D2F0DA}"/>
          </ac:spMkLst>
        </pc:spChg>
        <pc:spChg chg="add">
          <ac:chgData name="Jelena Kovacevic" userId="03b14af7c8336e1d" providerId="LiveId" clId="{6550E00D-41AE-4227-8CC3-A0E921D09C14}" dt="2020-05-30T07:31:38.662" v="3914" actId="26606"/>
          <ac:spMkLst>
            <pc:docMk/>
            <pc:sldMk cId="2658878691" sldId="266"/>
            <ac:spMk id="70" creationId="{0C0E6C8D-508A-44F8-BB9B-7911B0118D5C}"/>
          </ac:spMkLst>
        </pc:spChg>
        <pc:spChg chg="add">
          <ac:chgData name="Jelena Kovacevic" userId="03b14af7c8336e1d" providerId="LiveId" clId="{6550E00D-41AE-4227-8CC3-A0E921D09C14}" dt="2020-05-30T07:31:38.662" v="3914" actId="26606"/>
          <ac:spMkLst>
            <pc:docMk/>
            <pc:sldMk cId="2658878691" sldId="266"/>
            <ac:spMk id="71" creationId="{C84847AE-0FEA-43E8-8AA1-4169A6FDB9B9}"/>
          </ac:spMkLst>
        </pc:spChg>
        <pc:spChg chg="add">
          <ac:chgData name="Jelena Kovacevic" userId="03b14af7c8336e1d" providerId="LiveId" clId="{6550E00D-41AE-4227-8CC3-A0E921D09C14}" dt="2020-05-30T07:31:38.662" v="3914" actId="26606"/>
          <ac:spMkLst>
            <pc:docMk/>
            <pc:sldMk cId="2658878691" sldId="266"/>
            <ac:spMk id="72" creationId="{C487790A-E9D7-438A-90BB-9361BEF14B29}"/>
          </ac:spMkLst>
        </pc:spChg>
        <pc:picChg chg="add mod ord">
          <ac:chgData name="Jelena Kovacevic" userId="03b14af7c8336e1d" providerId="LiveId" clId="{6550E00D-41AE-4227-8CC3-A0E921D09C14}" dt="2020-05-30T07:31:38.662" v="3914" actId="26606"/>
          <ac:picMkLst>
            <pc:docMk/>
            <pc:sldMk cId="2658878691" sldId="266"/>
            <ac:picMk id="5" creationId="{8155CC5E-69C5-4ECB-9F63-62E027748EBB}"/>
          </ac:picMkLst>
        </pc:picChg>
        <pc:picChg chg="add mod ord">
          <ac:chgData name="Jelena Kovacevic" userId="03b14af7c8336e1d" providerId="LiveId" clId="{6550E00D-41AE-4227-8CC3-A0E921D09C14}" dt="2020-05-30T07:31:38.638" v="3913" actId="26606"/>
          <ac:picMkLst>
            <pc:docMk/>
            <pc:sldMk cId="2658878691" sldId="266"/>
            <ac:picMk id="7" creationId="{9B7057FE-4695-4781-BFD4-AC9601006A17}"/>
          </ac:picMkLst>
        </pc:picChg>
        <pc:picChg chg="add mod ord">
          <ac:chgData name="Jelena Kovacevic" userId="03b14af7c8336e1d" providerId="LiveId" clId="{6550E00D-41AE-4227-8CC3-A0E921D09C14}" dt="2020-05-30T07:31:38.638" v="3913" actId="26606"/>
          <ac:picMkLst>
            <pc:docMk/>
            <pc:sldMk cId="2658878691" sldId="266"/>
            <ac:picMk id="10" creationId="{04AF194C-C741-4BAD-9501-5945E011C7A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локација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5B-47E5-84C9-C4C8D1A035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5B-47E5-84C9-C4C8D1A035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5B-47E5-84C9-C4C8D1A035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5B-47E5-84C9-C4C8D1A035DA}"/>
              </c:ext>
            </c:extLst>
          </c:dPt>
          <c:cat>
            <c:strRef>
              <c:f>Sheet1!$A$2:$A$5</c:f>
              <c:strCache>
                <c:ptCount val="4"/>
                <c:pt idx="0">
                  <c:v>Купиник</c:v>
                </c:pt>
                <c:pt idx="1">
                  <c:v>Црква МА</c:v>
                </c:pt>
                <c:pt idx="2">
                  <c:v>О.бара</c:v>
                </c:pt>
                <c:pt idx="3">
                  <c:v>Сава</c:v>
                </c:pt>
              </c:strCache>
            </c:strRef>
          </c:cat>
          <c:val>
            <c:numRef>
              <c:f>Sheet1!$B$2:$B$5</c:f>
              <c:numCache>
                <c:formatCode>General</c:formatCode>
                <c:ptCount val="4"/>
                <c:pt idx="0">
                  <c:v>65</c:v>
                </c:pt>
                <c:pt idx="1">
                  <c:v>15</c:v>
                </c:pt>
                <c:pt idx="2">
                  <c:v>10</c:v>
                </c:pt>
                <c:pt idx="3">
                  <c:v>1.2</c:v>
                </c:pt>
              </c:numCache>
            </c:numRef>
          </c:val>
          <c:extLst>
            <c:ext xmlns:c16="http://schemas.microsoft.com/office/drawing/2014/chart" uri="{C3380CC4-5D6E-409C-BE32-E72D297353CC}">
              <c16:uniqueId val="{00000000-1E36-4DDF-9DA2-3B94194DF6C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5/30/2020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972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39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5/30/2020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377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5/30/2020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858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5/30/2020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455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63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403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310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163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5/30/2020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9434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170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5/30/2020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606190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1" r:id="rId6"/>
    <p:sldLayoutId id="2147483747" r:id="rId7"/>
    <p:sldLayoutId id="2147483748" r:id="rId8"/>
    <p:sldLayoutId id="2147483749" r:id="rId9"/>
    <p:sldLayoutId id="2147483750" r:id="rId10"/>
    <p:sldLayoutId id="2147483752"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98">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13AEC9-6DF8-4FED-94B8-3AAC026AA66F}"/>
              </a:ext>
            </a:extLst>
          </p:cNvPr>
          <p:cNvPicPr>
            <a:picLocks noChangeAspect="1"/>
          </p:cNvPicPr>
          <p:nvPr/>
        </p:nvPicPr>
        <p:blipFill rotWithShape="1">
          <a:blip r:embed="rId2"/>
          <a:srcRect t="15730"/>
          <a:stretch/>
        </p:blipFill>
        <p:spPr>
          <a:xfrm>
            <a:off x="20" y="-22"/>
            <a:ext cx="12191977" cy="6858022"/>
          </a:xfrm>
          <a:prstGeom prst="rect">
            <a:avLst/>
          </a:prstGeom>
        </p:spPr>
      </p:pic>
      <p:sp>
        <p:nvSpPr>
          <p:cNvPr id="119" name="Rectangle 100">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C819B-9D3B-4F44-83F6-BD294836A74D}"/>
              </a:ext>
            </a:extLst>
          </p:cNvPr>
          <p:cNvSpPr>
            <a:spLocks noGrp="1"/>
          </p:cNvSpPr>
          <p:nvPr>
            <p:ph type="ctrTitle"/>
          </p:nvPr>
        </p:nvSpPr>
        <p:spPr>
          <a:xfrm>
            <a:off x="2103121" y="4727173"/>
            <a:ext cx="7985759" cy="868823"/>
          </a:xfrm>
        </p:spPr>
        <p:txBody>
          <a:bodyPr anchor="b">
            <a:normAutofit fontScale="90000"/>
          </a:bodyPr>
          <a:lstStyle/>
          <a:p>
            <a:pPr algn="ctr"/>
            <a:r>
              <a:rPr lang="sr-Cyrl-RS" sz="3700" dirty="0">
                <a:solidFill>
                  <a:schemeClr val="bg1"/>
                </a:solidFill>
              </a:rPr>
              <a:t>Координатама до блага и кључа</a:t>
            </a:r>
            <a:endParaRPr lang="en-US" sz="3700" dirty="0">
              <a:solidFill>
                <a:schemeClr val="bg1"/>
              </a:solidFill>
            </a:endParaRPr>
          </a:p>
        </p:txBody>
      </p:sp>
    </p:spTree>
    <p:extLst>
      <p:ext uri="{BB962C8B-B14F-4D97-AF65-F5344CB8AC3E}">
        <p14:creationId xmlns:p14="http://schemas.microsoft.com/office/powerpoint/2010/main" val="4085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 name="Rectangle 13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1" name="Rectangle 13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2" name="Rectangle 13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3" name="Rectangle 13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74" name="Rectangle 14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red pencils on black background">
            <a:extLst>
              <a:ext uri="{FF2B5EF4-FFF2-40B4-BE49-F238E27FC236}">
                <a16:creationId xmlns:a16="http://schemas.microsoft.com/office/drawing/2014/main" id="{786061F8-4942-403D-8B05-60B142E1FD30}"/>
              </a:ext>
            </a:extLst>
          </p:cNvPr>
          <p:cNvPicPr>
            <a:picLocks noChangeAspect="1"/>
          </p:cNvPicPr>
          <p:nvPr/>
        </p:nvPicPr>
        <p:blipFill rotWithShape="1">
          <a:blip r:embed="rId2"/>
          <a:srcRect l="9091" t="15183" b="8208"/>
          <a:stretch/>
        </p:blipFill>
        <p:spPr>
          <a:xfrm>
            <a:off x="-2" y="10"/>
            <a:ext cx="12192002" cy="6857990"/>
          </a:xfrm>
          <a:prstGeom prst="rect">
            <a:avLst/>
          </a:prstGeom>
        </p:spPr>
      </p:pic>
      <p:sp>
        <p:nvSpPr>
          <p:cNvPr id="275" name="Rectangle 14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0BAF83-9EC7-4E8B-B7E4-DCAE959C4340}"/>
              </a:ext>
            </a:extLst>
          </p:cNvPr>
          <p:cNvSpPr>
            <a:spLocks noGrp="1"/>
          </p:cNvSpPr>
          <p:nvPr>
            <p:ph type="title"/>
          </p:nvPr>
        </p:nvSpPr>
        <p:spPr>
          <a:xfrm>
            <a:off x="7848600" y="1122363"/>
            <a:ext cx="4023360" cy="2807208"/>
          </a:xfrm>
        </p:spPr>
        <p:txBody>
          <a:bodyPr vert="horz" lIns="91440" tIns="45720" rIns="91440" bIns="45720" rtlCol="0" anchor="b">
            <a:normAutofit/>
          </a:bodyPr>
          <a:lstStyle/>
          <a:p>
            <a:pPr>
              <a:lnSpc>
                <a:spcPct val="90000"/>
              </a:lnSpc>
            </a:pPr>
            <a:r>
              <a:rPr lang="en-US" sz="2200" dirty="0" err="1">
                <a:solidFill>
                  <a:schemeClr val="bg1"/>
                </a:solidFill>
              </a:rPr>
              <a:t>Захваљујемо</a:t>
            </a:r>
            <a:r>
              <a:rPr lang="en-US" sz="2200" dirty="0">
                <a:solidFill>
                  <a:schemeClr val="bg1"/>
                </a:solidFill>
              </a:rPr>
              <a:t> </a:t>
            </a:r>
            <a:r>
              <a:rPr lang="en-US" sz="2200" dirty="0" err="1">
                <a:solidFill>
                  <a:schemeClr val="bg1"/>
                </a:solidFill>
              </a:rPr>
              <a:t>се</a:t>
            </a:r>
            <a:r>
              <a:rPr lang="en-US" sz="2200" dirty="0">
                <a:solidFill>
                  <a:schemeClr val="bg1"/>
                </a:solidFill>
              </a:rPr>
              <a:t> </a:t>
            </a:r>
            <a:r>
              <a:rPr lang="en-US" sz="2200" dirty="0" err="1">
                <a:solidFill>
                  <a:schemeClr val="bg1"/>
                </a:solidFill>
              </a:rPr>
              <a:t>свима</a:t>
            </a:r>
            <a:r>
              <a:rPr lang="en-US" sz="2200" dirty="0">
                <a:solidFill>
                  <a:schemeClr val="bg1"/>
                </a:solidFill>
              </a:rPr>
              <a:t> </a:t>
            </a:r>
            <a:r>
              <a:rPr lang="en-US" sz="2200" dirty="0" err="1">
                <a:solidFill>
                  <a:schemeClr val="bg1"/>
                </a:solidFill>
              </a:rPr>
              <a:t>који</a:t>
            </a:r>
            <a:r>
              <a:rPr lang="en-US" sz="2200" dirty="0">
                <a:solidFill>
                  <a:schemeClr val="bg1"/>
                </a:solidFill>
              </a:rPr>
              <a:t> </a:t>
            </a:r>
            <a:r>
              <a:rPr lang="en-US" sz="2200" dirty="0" err="1">
                <a:solidFill>
                  <a:schemeClr val="bg1"/>
                </a:solidFill>
              </a:rPr>
              <a:t>су</a:t>
            </a:r>
            <a:r>
              <a:rPr lang="en-US" sz="2200" dirty="0">
                <a:solidFill>
                  <a:schemeClr val="bg1"/>
                </a:solidFill>
              </a:rPr>
              <a:t> </a:t>
            </a:r>
            <a:r>
              <a:rPr lang="en-US" sz="2200" dirty="0" err="1">
                <a:solidFill>
                  <a:schemeClr val="bg1"/>
                </a:solidFill>
              </a:rPr>
              <a:t>погледали</a:t>
            </a:r>
            <a:r>
              <a:rPr lang="en-US" sz="2200" dirty="0">
                <a:solidFill>
                  <a:schemeClr val="bg1"/>
                </a:solidFill>
              </a:rPr>
              <a:t> </a:t>
            </a:r>
            <a:r>
              <a:rPr lang="en-US" sz="2200" dirty="0" err="1">
                <a:solidFill>
                  <a:schemeClr val="bg1"/>
                </a:solidFill>
              </a:rPr>
              <a:t>ову</a:t>
            </a:r>
            <a:r>
              <a:rPr lang="en-US" sz="2200" dirty="0">
                <a:solidFill>
                  <a:schemeClr val="bg1"/>
                </a:solidFill>
              </a:rPr>
              <a:t> </a:t>
            </a:r>
            <a:r>
              <a:rPr lang="en-US" sz="2200" dirty="0" err="1">
                <a:solidFill>
                  <a:schemeClr val="bg1"/>
                </a:solidFill>
              </a:rPr>
              <a:t>нашу</a:t>
            </a:r>
            <a:r>
              <a:rPr lang="en-US" sz="2200" dirty="0">
                <a:solidFill>
                  <a:schemeClr val="bg1"/>
                </a:solidFill>
              </a:rPr>
              <a:t> </a:t>
            </a:r>
            <a:r>
              <a:rPr lang="en-US" sz="2200" dirty="0" err="1">
                <a:solidFill>
                  <a:schemeClr val="bg1"/>
                </a:solidFill>
              </a:rPr>
              <a:t>презентацију</a:t>
            </a:r>
            <a:r>
              <a:rPr lang="en-US" sz="2200" dirty="0">
                <a:solidFill>
                  <a:schemeClr val="bg1"/>
                </a:solidFill>
              </a:rPr>
              <a:t>.</a:t>
            </a:r>
            <a:br>
              <a:rPr lang="en-US" sz="2200" dirty="0">
                <a:solidFill>
                  <a:schemeClr val="bg1"/>
                </a:solidFill>
              </a:rPr>
            </a:br>
            <a:br>
              <a:rPr lang="en-US" sz="2200" dirty="0">
                <a:solidFill>
                  <a:schemeClr val="bg1"/>
                </a:solidFill>
              </a:rPr>
            </a:br>
            <a:r>
              <a:rPr lang="en-US" sz="2200" dirty="0" err="1">
                <a:solidFill>
                  <a:schemeClr val="bg1"/>
                </a:solidFill>
              </a:rPr>
              <a:t>Ученици</a:t>
            </a:r>
            <a:r>
              <a:rPr lang="en-US" sz="2200" dirty="0">
                <a:solidFill>
                  <a:schemeClr val="bg1"/>
                </a:solidFill>
              </a:rPr>
              <a:t> VI 1 </a:t>
            </a:r>
            <a:r>
              <a:rPr lang="en-US" sz="2200" dirty="0" err="1">
                <a:solidFill>
                  <a:schemeClr val="bg1"/>
                </a:solidFill>
              </a:rPr>
              <a:t>разреда</a:t>
            </a:r>
            <a:br>
              <a:rPr lang="en-US" sz="2200" dirty="0">
                <a:solidFill>
                  <a:schemeClr val="bg1"/>
                </a:solidFill>
              </a:rPr>
            </a:br>
            <a:r>
              <a:rPr lang="en-US" sz="2200" dirty="0">
                <a:solidFill>
                  <a:schemeClr val="bg1"/>
                </a:solidFill>
              </a:rPr>
              <a:t> </a:t>
            </a:r>
            <a:r>
              <a:rPr lang="en-US" sz="2200" dirty="0" err="1">
                <a:solidFill>
                  <a:schemeClr val="bg1"/>
                </a:solidFill>
              </a:rPr>
              <a:t>ОШ”Душан</a:t>
            </a:r>
            <a:r>
              <a:rPr lang="en-US" sz="2200" dirty="0">
                <a:solidFill>
                  <a:schemeClr val="bg1"/>
                </a:solidFill>
              </a:rPr>
              <a:t> </a:t>
            </a:r>
            <a:r>
              <a:rPr lang="en-US" sz="2200" dirty="0" err="1">
                <a:solidFill>
                  <a:schemeClr val="bg1"/>
                </a:solidFill>
              </a:rPr>
              <a:t>Вукасовић</a:t>
            </a:r>
            <a:r>
              <a:rPr lang="en-US" sz="2200" dirty="0">
                <a:solidFill>
                  <a:schemeClr val="bg1"/>
                </a:solidFill>
              </a:rPr>
              <a:t> </a:t>
            </a:r>
            <a:r>
              <a:rPr lang="en-US" sz="2200" dirty="0" err="1">
                <a:solidFill>
                  <a:schemeClr val="bg1"/>
                </a:solidFill>
              </a:rPr>
              <a:t>Диоген</a:t>
            </a:r>
            <a:r>
              <a:rPr lang="en-US" sz="2200" dirty="0">
                <a:solidFill>
                  <a:schemeClr val="bg1"/>
                </a:solidFill>
              </a:rPr>
              <a:t>” </a:t>
            </a:r>
            <a:r>
              <a:rPr lang="en-US" sz="2200" dirty="0" err="1">
                <a:solidFill>
                  <a:schemeClr val="bg1"/>
                </a:solidFill>
              </a:rPr>
              <a:t>Купиново</a:t>
            </a:r>
            <a:endParaRPr lang="en-US" sz="2200" dirty="0">
              <a:solidFill>
                <a:schemeClr val="bg1"/>
              </a:solidFill>
            </a:endParaRPr>
          </a:p>
        </p:txBody>
      </p:sp>
    </p:spTree>
    <p:extLst>
      <p:ext uri="{BB962C8B-B14F-4D97-AF65-F5344CB8AC3E}">
        <p14:creationId xmlns:p14="http://schemas.microsoft.com/office/powerpoint/2010/main" val="193296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 name="Rectangle 8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84">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A82CB4-F8DE-4A95-BF23-61093197F7AE}"/>
              </a:ext>
            </a:extLst>
          </p:cNvPr>
          <p:cNvSpPr>
            <a:spLocks noGrp="1"/>
          </p:cNvSpPr>
          <p:nvPr>
            <p:ph type="title"/>
          </p:nvPr>
        </p:nvSpPr>
        <p:spPr>
          <a:xfrm>
            <a:off x="4602822" y="938022"/>
            <a:ext cx="6658013" cy="1188720"/>
          </a:xfrm>
        </p:spPr>
        <p:txBody>
          <a:bodyPr>
            <a:normAutofit/>
          </a:bodyPr>
          <a:lstStyle/>
          <a:p>
            <a:r>
              <a:rPr lang="sr-Cyrl-RS">
                <a:solidFill>
                  <a:srgbClr val="FFFFFF"/>
                </a:solidFill>
              </a:rPr>
              <a:t>Координатама до блага и кључа</a:t>
            </a:r>
            <a:endParaRPr lang="en-US">
              <a:solidFill>
                <a:srgbClr val="FFFFFF"/>
              </a:solidFill>
            </a:endParaRPr>
          </a:p>
        </p:txBody>
      </p:sp>
      <p:sp>
        <p:nvSpPr>
          <p:cNvPr id="106" name="Rectangle 86">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88">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90">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Treasure Map">
            <a:extLst>
              <a:ext uri="{FF2B5EF4-FFF2-40B4-BE49-F238E27FC236}">
                <a16:creationId xmlns:a16="http://schemas.microsoft.com/office/drawing/2014/main" id="{076A2365-999A-496C-897D-5A15851D1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63" name="Content Placeholder 8">
            <a:extLst>
              <a:ext uri="{FF2B5EF4-FFF2-40B4-BE49-F238E27FC236}">
                <a16:creationId xmlns:a16="http://schemas.microsoft.com/office/drawing/2014/main" id="{29FF0FE4-3E2F-4C8F-8398-428A5D02BE31}"/>
              </a:ext>
            </a:extLst>
          </p:cNvPr>
          <p:cNvSpPr>
            <a:spLocks noGrp="1"/>
          </p:cNvSpPr>
          <p:nvPr>
            <p:ph idx="1"/>
          </p:nvPr>
        </p:nvSpPr>
        <p:spPr>
          <a:xfrm>
            <a:off x="4602822" y="2340864"/>
            <a:ext cx="6658013" cy="3793237"/>
          </a:xfrm>
        </p:spPr>
        <p:txBody>
          <a:bodyPr>
            <a:normAutofit/>
          </a:bodyPr>
          <a:lstStyle/>
          <a:p>
            <a:r>
              <a:rPr lang="sr-Cyrl-RS" dirty="0">
                <a:solidFill>
                  <a:srgbClr val="FFFFFF"/>
                </a:solidFill>
              </a:rPr>
              <a:t>Током ова три часа обнављали смо оно што смо научили о зависним величинама и њиховом графичком представљању,као и оно што смо научили о координантном систему и предсатљању тачака у њему.</a:t>
            </a:r>
          </a:p>
          <a:p>
            <a:r>
              <a:rPr lang="sr-Cyrl-RS" dirty="0">
                <a:solidFill>
                  <a:srgbClr val="FFFFFF"/>
                </a:solidFill>
              </a:rPr>
              <a:t>Трудила сам се да са својим ученицима рад учиним што занимљивијим и лепшим.</a:t>
            </a:r>
          </a:p>
          <a:p>
            <a:r>
              <a:rPr lang="sr-Cyrl-RS" dirty="0">
                <a:solidFill>
                  <a:srgbClr val="FFFFFF"/>
                </a:solidFill>
              </a:rPr>
              <a:t>Да ли смо успели видећемо у неком наредном периоду.</a:t>
            </a:r>
            <a:endParaRPr lang="en-US" dirty="0">
              <a:solidFill>
                <a:srgbClr val="FFFFFF"/>
              </a:solidFill>
            </a:endParaRPr>
          </a:p>
        </p:txBody>
      </p:sp>
    </p:spTree>
    <p:extLst>
      <p:ext uri="{BB962C8B-B14F-4D97-AF65-F5344CB8AC3E}">
        <p14:creationId xmlns:p14="http://schemas.microsoft.com/office/powerpoint/2010/main" val="30388336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 name="Rectangle 4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47">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B74CE8E0-14D6-42C2-8906-8994F4D81262}"/>
              </a:ext>
            </a:extLst>
          </p:cNvPr>
          <p:cNvPicPr>
            <a:picLocks noChangeAspect="1"/>
          </p:cNvPicPr>
          <p:nvPr/>
        </p:nvPicPr>
        <p:blipFill>
          <a:blip r:embed="rId2"/>
          <a:stretch>
            <a:fillRect/>
          </a:stretch>
        </p:blipFill>
        <p:spPr>
          <a:xfrm>
            <a:off x="1121367" y="634550"/>
            <a:ext cx="4674912" cy="5789365"/>
          </a:xfrm>
          <a:prstGeom prst="rect">
            <a:avLst/>
          </a:prstGeom>
        </p:spPr>
      </p:pic>
      <p:sp>
        <p:nvSpPr>
          <p:cNvPr id="97" name="Rectangle 49">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53C58C-B403-4039-B009-B0384C2B2D2F}"/>
              </a:ext>
            </a:extLst>
          </p:cNvPr>
          <p:cNvSpPr>
            <a:spLocks noGrp="1"/>
          </p:cNvSpPr>
          <p:nvPr>
            <p:ph type="title"/>
          </p:nvPr>
        </p:nvSpPr>
        <p:spPr>
          <a:xfrm>
            <a:off x="6873606" y="938022"/>
            <a:ext cx="4597758" cy="1188720"/>
          </a:xfrm>
        </p:spPr>
        <p:txBody>
          <a:bodyPr>
            <a:normAutofit/>
          </a:bodyPr>
          <a:lstStyle/>
          <a:p>
            <a:r>
              <a:rPr lang="sr-Cyrl-RS">
                <a:solidFill>
                  <a:srgbClr val="FFFFFF"/>
                </a:solidFill>
              </a:rPr>
              <a:t>Острво са благом</a:t>
            </a:r>
            <a:endParaRPr lang="en-US" dirty="0">
              <a:solidFill>
                <a:srgbClr val="FFFFFF"/>
              </a:solidFill>
            </a:endParaRPr>
          </a:p>
        </p:txBody>
      </p:sp>
      <p:sp>
        <p:nvSpPr>
          <p:cNvPr id="41" name="Content Placeholder 8">
            <a:extLst>
              <a:ext uri="{FF2B5EF4-FFF2-40B4-BE49-F238E27FC236}">
                <a16:creationId xmlns:a16="http://schemas.microsoft.com/office/drawing/2014/main" id="{26F95376-3212-4262-9FCA-D62198F6F9DC}"/>
              </a:ext>
            </a:extLst>
          </p:cNvPr>
          <p:cNvSpPr>
            <a:spLocks noGrp="1"/>
          </p:cNvSpPr>
          <p:nvPr>
            <p:ph idx="1"/>
          </p:nvPr>
        </p:nvSpPr>
        <p:spPr>
          <a:xfrm>
            <a:off x="6873606" y="2340864"/>
            <a:ext cx="4597758" cy="3793237"/>
          </a:xfrm>
        </p:spPr>
        <p:txBody>
          <a:bodyPr>
            <a:normAutofit/>
          </a:bodyPr>
          <a:lstStyle/>
          <a:p>
            <a:r>
              <a:rPr lang="sr-Cyrl-RS">
                <a:solidFill>
                  <a:srgbClr val="FFFFFF"/>
                </a:solidFill>
              </a:rPr>
              <a:t>Како би час био занимљивији ученици су добили Мапу острва са благом,на којој су требали да прате жуте троуглиће како би стигли до блага.Како би дошли од  једног до другог троуглића морали су да одреде тачне координате сваког троуглића користећи знање које су стекли када смо обрађивали лекцију правоугли координантни систем.Сваки троуглић је имао своју тачну координату. </a:t>
            </a:r>
            <a:endParaRPr lang="en-US" dirty="0">
              <a:solidFill>
                <a:srgbClr val="FFFFFF"/>
              </a:solidFill>
            </a:endParaRPr>
          </a:p>
        </p:txBody>
      </p:sp>
    </p:spTree>
    <p:extLst>
      <p:ext uri="{BB962C8B-B14F-4D97-AF65-F5344CB8AC3E}">
        <p14:creationId xmlns:p14="http://schemas.microsoft.com/office/powerpoint/2010/main" val="26878416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23">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25">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8" name="Rectangle 127">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129">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2" name="Rectangle 131">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11A2C1-7115-423B-A489-51E61C788B62}"/>
              </a:ext>
            </a:extLst>
          </p:cNvPr>
          <p:cNvSpPr>
            <a:spLocks noGrp="1"/>
          </p:cNvSpPr>
          <p:nvPr>
            <p:ph type="title"/>
          </p:nvPr>
        </p:nvSpPr>
        <p:spPr>
          <a:xfrm>
            <a:off x="581193" y="782054"/>
            <a:ext cx="3421229" cy="1306462"/>
          </a:xfrm>
        </p:spPr>
        <p:txBody>
          <a:bodyPr vert="horz" lIns="91440" tIns="45720" rIns="91440" bIns="45720" rtlCol="0">
            <a:normAutofit/>
          </a:bodyPr>
          <a:lstStyle/>
          <a:p>
            <a:r>
              <a:rPr lang="sr-Cyrl-RS" dirty="0">
                <a:solidFill>
                  <a:srgbClr val="FFFFFF"/>
                </a:solidFill>
              </a:rPr>
              <a:t>Бекство из џунгле</a:t>
            </a:r>
            <a:endParaRPr lang="en-US" dirty="0">
              <a:solidFill>
                <a:srgbClr val="FFFFFF"/>
              </a:solidFill>
            </a:endParaRPr>
          </a:p>
        </p:txBody>
      </p:sp>
      <p:sp>
        <p:nvSpPr>
          <p:cNvPr id="119" name="Content Placeholder 34">
            <a:extLst>
              <a:ext uri="{FF2B5EF4-FFF2-40B4-BE49-F238E27FC236}">
                <a16:creationId xmlns:a16="http://schemas.microsoft.com/office/drawing/2014/main" id="{DB56F452-F71B-4530-B64E-8FCC798ABFED}"/>
              </a:ext>
            </a:extLst>
          </p:cNvPr>
          <p:cNvSpPr>
            <a:spLocks noGrp="1"/>
          </p:cNvSpPr>
          <p:nvPr>
            <p:ph idx="1"/>
          </p:nvPr>
        </p:nvSpPr>
        <p:spPr>
          <a:xfrm>
            <a:off x="581192" y="2232397"/>
            <a:ext cx="3415633" cy="4024521"/>
          </a:xfrm>
        </p:spPr>
        <p:txBody>
          <a:bodyPr>
            <a:normAutofit/>
          </a:bodyPr>
          <a:lstStyle/>
          <a:p>
            <a:r>
              <a:rPr lang="sr-Cyrl-RS">
                <a:solidFill>
                  <a:srgbClr val="FFFFFF"/>
                </a:solidFill>
              </a:rPr>
              <a:t>Ученици су,по угледу на претходни задатак Острво са благом,сами смислили  нови задатак.</a:t>
            </a:r>
          </a:p>
          <a:p>
            <a:r>
              <a:rPr lang="sr-Cyrl-RS">
                <a:solidFill>
                  <a:srgbClr val="FFFFFF"/>
                </a:solidFill>
              </a:rPr>
              <a:t>Замислили су да су се нашли изгубљени у џунгли и да имају само мапу са координатама које треба да прате како би изашли из џунгле.</a:t>
            </a:r>
            <a:endParaRPr lang="en-US">
              <a:solidFill>
                <a:srgbClr val="FFFFFF"/>
              </a:solidFill>
            </a:endParaRPr>
          </a:p>
        </p:txBody>
      </p:sp>
      <p:pic>
        <p:nvPicPr>
          <p:cNvPr id="5" name="Content Placeholder 4">
            <a:extLst>
              <a:ext uri="{FF2B5EF4-FFF2-40B4-BE49-F238E27FC236}">
                <a16:creationId xmlns:a16="http://schemas.microsoft.com/office/drawing/2014/main" id="{8ED55123-8DE1-4695-B151-E48CC715A964}"/>
              </a:ext>
            </a:extLst>
          </p:cNvPr>
          <p:cNvPicPr>
            <a:picLocks noChangeAspect="1"/>
          </p:cNvPicPr>
          <p:nvPr/>
        </p:nvPicPr>
        <p:blipFill rotWithShape="1">
          <a:blip r:embed="rId2"/>
          <a:srcRect l="14128" r="2" b="2"/>
          <a:stretch/>
        </p:blipFill>
        <p:spPr>
          <a:xfrm>
            <a:off x="4574838" y="1171496"/>
            <a:ext cx="3024390" cy="4695981"/>
          </a:xfrm>
          <a:prstGeom prst="rect">
            <a:avLst/>
          </a:prstGeom>
        </p:spPr>
      </p:pic>
      <p:sp>
        <p:nvSpPr>
          <p:cNvPr id="134" name="Rectangle 133">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4CA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text&#10;&#10;Description automatically generated">
            <a:extLst>
              <a:ext uri="{FF2B5EF4-FFF2-40B4-BE49-F238E27FC236}">
                <a16:creationId xmlns:a16="http://schemas.microsoft.com/office/drawing/2014/main" id="{E754C0A8-8380-4FEE-8791-2E592945FC8A}"/>
              </a:ext>
            </a:extLst>
          </p:cNvPr>
          <p:cNvPicPr>
            <a:picLocks noChangeAspect="1"/>
          </p:cNvPicPr>
          <p:nvPr/>
        </p:nvPicPr>
        <p:blipFill rotWithShape="1">
          <a:blip r:embed="rId3"/>
          <a:srcRect r="14130" b="2"/>
          <a:stretch/>
        </p:blipFill>
        <p:spPr>
          <a:xfrm>
            <a:off x="8367531" y="1164513"/>
            <a:ext cx="3033384" cy="4709946"/>
          </a:xfrm>
          <a:prstGeom prst="rect">
            <a:avLst/>
          </a:prstGeom>
        </p:spPr>
      </p:pic>
      <p:sp>
        <p:nvSpPr>
          <p:cNvPr id="136" name="Rectangle 135">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31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096F6-AD4D-4BDB-9BDF-2CD754BCCBE9}"/>
              </a:ext>
            </a:extLst>
          </p:cNvPr>
          <p:cNvSpPr>
            <a:spLocks noGrp="1"/>
          </p:cNvSpPr>
          <p:nvPr>
            <p:ph type="title"/>
          </p:nvPr>
        </p:nvSpPr>
        <p:spPr>
          <a:xfrm>
            <a:off x="581192" y="1124999"/>
            <a:ext cx="4076149" cy="4608003"/>
          </a:xfrm>
        </p:spPr>
        <p:txBody>
          <a:bodyPr anchor="ctr">
            <a:normAutofit/>
          </a:bodyPr>
          <a:lstStyle/>
          <a:p>
            <a:r>
              <a:rPr lang="sr-Cyrl-RS" sz="4000" dirty="0">
                <a:solidFill>
                  <a:schemeClr val="accent1"/>
                </a:solidFill>
              </a:rPr>
              <a:t>Решењем до кључа</a:t>
            </a:r>
            <a:endParaRPr lang="en-US" sz="4000" dirty="0">
              <a:solidFill>
                <a:schemeClr val="accent1"/>
              </a:solidFill>
            </a:endParaRPr>
          </a:p>
        </p:txBody>
      </p:sp>
      <p:sp>
        <p:nvSpPr>
          <p:cNvPr id="67"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85A9CDD-2725-4D6B-87D6-C56E0AFE5460}"/>
              </a:ext>
            </a:extLst>
          </p:cNvPr>
          <p:cNvSpPr>
            <a:spLocks noGrp="1"/>
          </p:cNvSpPr>
          <p:nvPr>
            <p:ph idx="1"/>
          </p:nvPr>
        </p:nvSpPr>
        <p:spPr>
          <a:xfrm>
            <a:off x="5117586" y="1124998"/>
            <a:ext cx="6143248" cy="4608003"/>
          </a:xfrm>
        </p:spPr>
        <p:txBody>
          <a:bodyPr>
            <a:normAutofit/>
          </a:bodyPr>
          <a:lstStyle/>
          <a:p>
            <a:r>
              <a:rPr lang="sr-Cyrl-RS" sz="2000" dirty="0"/>
              <a:t>Ученицима је била послата реконструисана слика старог града Купиника,по ком је наше место и добило име.На тренутак су се ученици вратили у стари век у време витезова.На слици су додати поједини геометријски облици иза којих се крио по један задатак из зависности величина.Ученици су прво морали да пронађу све те облике и да редом раде задатке.Требало је редом пронаћи прво квадрат,па троугао,круг,трапез и на крају  шестоугао.Решење сваког од задатака представљао је део шифре која је била потребна како би ученици дошли до кључа.</a:t>
            </a:r>
            <a:endParaRPr lang="en-US" sz="2000" dirty="0"/>
          </a:p>
        </p:txBody>
      </p:sp>
    </p:spTree>
    <p:extLst>
      <p:ext uri="{BB962C8B-B14F-4D97-AF65-F5344CB8AC3E}">
        <p14:creationId xmlns:p14="http://schemas.microsoft.com/office/powerpoint/2010/main" val="30676066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205C-E5D9-4F54-A674-F28E77FC1E8C}"/>
              </a:ext>
            </a:extLst>
          </p:cNvPr>
          <p:cNvSpPr>
            <a:spLocks noGrp="1"/>
          </p:cNvSpPr>
          <p:nvPr>
            <p:ph type="title"/>
          </p:nvPr>
        </p:nvSpPr>
        <p:spPr/>
        <p:txBody>
          <a:bodyPr>
            <a:normAutofit fontScale="90000"/>
          </a:bodyPr>
          <a:lstStyle/>
          <a:p>
            <a:r>
              <a:rPr lang="sr-Cyrl-RS" sz="4000" dirty="0"/>
              <a:t>                       </a:t>
            </a:r>
            <a:r>
              <a:rPr lang="sr-Cyrl-RS" sz="2700" dirty="0"/>
              <a:t>Решењем до кључа и уласка у стари град Купиник</a:t>
            </a:r>
            <a:br>
              <a:rPr lang="sr-Cyrl-RS" sz="2700" dirty="0"/>
            </a:br>
            <a:endParaRPr lang="en-US" sz="2700" dirty="0"/>
          </a:p>
        </p:txBody>
      </p:sp>
      <p:pic>
        <p:nvPicPr>
          <p:cNvPr id="5" name="Content Placeholder 4" descr="A picture containing grass, outdoor, water, wooden&#10;&#10;Description automatically generated">
            <a:extLst>
              <a:ext uri="{FF2B5EF4-FFF2-40B4-BE49-F238E27FC236}">
                <a16:creationId xmlns:a16="http://schemas.microsoft.com/office/drawing/2014/main" id="{667A98EE-9987-4F7A-BCF4-8B873AC07869}"/>
              </a:ext>
            </a:extLst>
          </p:cNvPr>
          <p:cNvPicPr>
            <a:picLocks noGrp="1" noChangeAspect="1"/>
          </p:cNvPicPr>
          <p:nvPr>
            <p:ph idx="1"/>
          </p:nvPr>
        </p:nvPicPr>
        <p:blipFill>
          <a:blip r:embed="rId2"/>
          <a:stretch>
            <a:fillRect/>
          </a:stretch>
        </p:blipFill>
        <p:spPr>
          <a:xfrm>
            <a:off x="3676036" y="2416186"/>
            <a:ext cx="4839927" cy="3633787"/>
          </a:xfrm>
        </p:spPr>
      </p:pic>
      <p:sp>
        <p:nvSpPr>
          <p:cNvPr id="6" name="Flowchart: Extract 5">
            <a:extLst>
              <a:ext uri="{FF2B5EF4-FFF2-40B4-BE49-F238E27FC236}">
                <a16:creationId xmlns:a16="http://schemas.microsoft.com/office/drawing/2014/main" id="{DB26AA05-CE06-4A42-9A07-E598C0DA1A72}"/>
              </a:ext>
            </a:extLst>
          </p:cNvPr>
          <p:cNvSpPr/>
          <p:nvPr/>
        </p:nvSpPr>
        <p:spPr>
          <a:xfrm>
            <a:off x="4552334" y="5456902"/>
            <a:ext cx="578501" cy="402803"/>
          </a:xfrm>
          <a:prstGeom prst="flowChartExtra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840E2A-04C7-425A-9F76-1A469EE174DD}"/>
              </a:ext>
            </a:extLst>
          </p:cNvPr>
          <p:cNvSpPr/>
          <p:nvPr/>
        </p:nvSpPr>
        <p:spPr>
          <a:xfrm>
            <a:off x="7983794" y="4444181"/>
            <a:ext cx="335902" cy="28989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41205C-9B0A-4631-BE58-5133788D0AF6}"/>
              </a:ext>
            </a:extLst>
          </p:cNvPr>
          <p:cNvSpPr/>
          <p:nvPr/>
        </p:nvSpPr>
        <p:spPr>
          <a:xfrm>
            <a:off x="4863757" y="4444180"/>
            <a:ext cx="335903" cy="34634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167074B-AEED-443A-963E-A5E6D70C86FA}"/>
              </a:ext>
            </a:extLst>
          </p:cNvPr>
          <p:cNvSpPr/>
          <p:nvPr/>
        </p:nvSpPr>
        <p:spPr>
          <a:xfrm>
            <a:off x="3676036" y="3596147"/>
            <a:ext cx="319648" cy="31010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85ED984F-8DC9-40EA-8970-4AD5EFD3E3D5}"/>
              </a:ext>
            </a:extLst>
          </p:cNvPr>
          <p:cNvSpPr/>
          <p:nvPr/>
        </p:nvSpPr>
        <p:spPr>
          <a:xfrm>
            <a:off x="4728088" y="3429000"/>
            <a:ext cx="303620" cy="232659"/>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38098858-A91A-4328-ADD4-6DAB5CFBFC27}"/>
              </a:ext>
            </a:extLst>
          </p:cNvPr>
          <p:cNvSpPr/>
          <p:nvPr/>
        </p:nvSpPr>
        <p:spPr>
          <a:xfrm>
            <a:off x="6233651" y="2689434"/>
            <a:ext cx="363793" cy="403122"/>
          </a:xfrm>
          <a:prstGeom prst="trapezoid">
            <a:avLst>
              <a:gd name="adj" fmla="val 1154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8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785C4E7-545B-4D43-81C9-76F75297C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1B6ECCA-7A31-489A-9EB5-A736F1A38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9657081C-9529-4BAD-8D9E-855E0D178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B4FBA72A-1CDB-4DED-9D9F-8DCEA66D6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2EFA499E-F4DC-4889-A998-1AB63657F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BF598F-A286-4052-9A51-4C8F805241FC}"/>
              </a:ext>
            </a:extLst>
          </p:cNvPr>
          <p:cNvSpPr>
            <a:spLocks noGrp="1"/>
          </p:cNvSpPr>
          <p:nvPr>
            <p:ph type="title"/>
          </p:nvPr>
        </p:nvSpPr>
        <p:spPr>
          <a:xfrm>
            <a:off x="581193" y="782054"/>
            <a:ext cx="3421229" cy="1306462"/>
          </a:xfrm>
        </p:spPr>
        <p:txBody>
          <a:bodyPr vert="horz" lIns="91440" tIns="45720" rIns="91440" bIns="45720" rtlCol="0">
            <a:normAutofit/>
          </a:bodyPr>
          <a:lstStyle/>
          <a:p>
            <a:r>
              <a:rPr lang="en-US">
                <a:solidFill>
                  <a:srgbClr val="FFFFFF"/>
                </a:solidFill>
              </a:rPr>
              <a:t>Виртуелно кроз купиново</a:t>
            </a:r>
          </a:p>
        </p:txBody>
      </p:sp>
      <p:sp>
        <p:nvSpPr>
          <p:cNvPr id="57" name="Content Placeholder 56">
            <a:extLst>
              <a:ext uri="{FF2B5EF4-FFF2-40B4-BE49-F238E27FC236}">
                <a16:creationId xmlns:a16="http://schemas.microsoft.com/office/drawing/2014/main" id="{1EBF862E-C64C-4781-A72E-7914CBB1620B}"/>
              </a:ext>
            </a:extLst>
          </p:cNvPr>
          <p:cNvSpPr>
            <a:spLocks noGrp="1"/>
          </p:cNvSpPr>
          <p:nvPr>
            <p:ph idx="1"/>
          </p:nvPr>
        </p:nvSpPr>
        <p:spPr>
          <a:xfrm>
            <a:off x="581192" y="2232397"/>
            <a:ext cx="3415633" cy="4024521"/>
          </a:xfrm>
        </p:spPr>
        <p:txBody>
          <a:bodyPr>
            <a:normAutofit fontScale="85000" lnSpcReduction="10000"/>
          </a:bodyPr>
          <a:lstStyle/>
          <a:p>
            <a:r>
              <a:rPr lang="sr-Cyrl-RS" dirty="0">
                <a:solidFill>
                  <a:srgbClr val="FFFFFF"/>
                </a:solidFill>
              </a:rPr>
              <a:t>Пошто смо услед ове ванредне ситуације били сви код својих кућа и ученици су моглида комуницирају и друже се само преко друштвених мрежа,осмислила сам један мали задатак и назвала га </a:t>
            </a:r>
            <a:r>
              <a:rPr lang="en-US" dirty="0">
                <a:solidFill>
                  <a:srgbClr val="FFFFFF"/>
                </a:solidFill>
              </a:rPr>
              <a:t>“</a:t>
            </a:r>
            <a:r>
              <a:rPr lang="sr-Cyrl-RS" dirty="0">
                <a:solidFill>
                  <a:srgbClr val="FFFFFF"/>
                </a:solidFill>
              </a:rPr>
              <a:t>Виртуелно кроз Купиново</a:t>
            </a:r>
            <a:r>
              <a:rPr lang="en-US" dirty="0">
                <a:solidFill>
                  <a:srgbClr val="FFFFFF"/>
                </a:solidFill>
              </a:rPr>
              <a:t>”</a:t>
            </a:r>
            <a:r>
              <a:rPr lang="sr-Cyrl-RS" dirty="0">
                <a:solidFill>
                  <a:srgbClr val="FFFFFF"/>
                </a:solidFill>
              </a:rPr>
              <a:t>.</a:t>
            </a:r>
          </a:p>
          <a:p>
            <a:r>
              <a:rPr lang="sr-Cyrl-RS" dirty="0">
                <a:solidFill>
                  <a:srgbClr val="FFFFFF"/>
                </a:solidFill>
              </a:rPr>
              <a:t>У координантном систему су били распоређени модели познатих места у нашем окружењу.Као што су стари град Купиник,Црква Мајке Ангелине,река Сава,Обедска бара и наравно школа.</a:t>
            </a:r>
          </a:p>
          <a:p>
            <a:r>
              <a:rPr lang="sr-Cyrl-RS" dirty="0">
                <a:solidFill>
                  <a:srgbClr val="FFFFFF"/>
                </a:solidFill>
              </a:rPr>
              <a:t>Ученици су имали за задатак да одреде координате сваког модела.</a:t>
            </a:r>
            <a:endParaRPr lang="en-US" dirty="0">
              <a:solidFill>
                <a:srgbClr val="FFFFFF"/>
              </a:solidFill>
            </a:endParaRPr>
          </a:p>
        </p:txBody>
      </p:sp>
      <p:pic>
        <p:nvPicPr>
          <p:cNvPr id="13" name="Content Placeholder 12" descr="A picture containing text&#10;&#10;Description automatically generated">
            <a:extLst>
              <a:ext uri="{FF2B5EF4-FFF2-40B4-BE49-F238E27FC236}">
                <a16:creationId xmlns:a16="http://schemas.microsoft.com/office/drawing/2014/main" id="{ACBE92EE-8C01-4975-ADFE-7AB48995ACC2}"/>
              </a:ext>
            </a:extLst>
          </p:cNvPr>
          <p:cNvPicPr>
            <a:picLocks noChangeAspect="1"/>
          </p:cNvPicPr>
          <p:nvPr/>
        </p:nvPicPr>
        <p:blipFill>
          <a:blip r:embed="rId2"/>
          <a:stretch>
            <a:fillRect/>
          </a:stretch>
        </p:blipFill>
        <p:spPr>
          <a:xfrm>
            <a:off x="4574838" y="1503226"/>
            <a:ext cx="3024390" cy="4032520"/>
          </a:xfrm>
          <a:prstGeom prst="rect">
            <a:avLst/>
          </a:prstGeom>
        </p:spPr>
      </p:pic>
      <p:sp>
        <p:nvSpPr>
          <p:cNvPr id="70" name="Rectangle 69">
            <a:extLst>
              <a:ext uri="{FF2B5EF4-FFF2-40B4-BE49-F238E27FC236}">
                <a16:creationId xmlns:a16="http://schemas.microsoft.com/office/drawing/2014/main" id="{5F8E3B12-4ED7-4DDE-A720-58DAD716A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rgbClr val="4CA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27">
            <a:extLst>
              <a:ext uri="{FF2B5EF4-FFF2-40B4-BE49-F238E27FC236}">
                <a16:creationId xmlns:a16="http://schemas.microsoft.com/office/drawing/2014/main" id="{E668CBDB-4612-467C-825C-DEC961668D73}"/>
              </a:ext>
            </a:extLst>
          </p:cNvPr>
          <p:cNvPicPr>
            <a:picLocks noChangeAspect="1"/>
          </p:cNvPicPr>
          <p:nvPr/>
        </p:nvPicPr>
        <p:blipFill>
          <a:blip r:embed="rId3"/>
          <a:stretch>
            <a:fillRect/>
          </a:stretch>
        </p:blipFill>
        <p:spPr>
          <a:xfrm>
            <a:off x="8367531" y="1497230"/>
            <a:ext cx="3033384" cy="4044512"/>
          </a:xfrm>
          <a:prstGeom prst="rect">
            <a:avLst/>
          </a:prstGeom>
        </p:spPr>
      </p:pic>
      <p:sp>
        <p:nvSpPr>
          <p:cNvPr id="72" name="Rectangle 71">
            <a:extLst>
              <a:ext uri="{FF2B5EF4-FFF2-40B4-BE49-F238E27FC236}">
                <a16:creationId xmlns:a16="http://schemas.microsoft.com/office/drawing/2014/main" id="{E48E5443-80E7-4AE3-B50F-9B6837BE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01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0">
            <a:extLst>
              <a:ext uri="{FF2B5EF4-FFF2-40B4-BE49-F238E27FC236}">
                <a16:creationId xmlns:a16="http://schemas.microsoft.com/office/drawing/2014/main" id="{7D541204-B666-420C-9DF1-C06950D2F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72878-8515-4D8F-9BAB-0CB836C4990B}"/>
              </a:ext>
            </a:extLst>
          </p:cNvPr>
          <p:cNvSpPr>
            <a:spLocks noGrp="1"/>
          </p:cNvSpPr>
          <p:nvPr>
            <p:ph type="title"/>
          </p:nvPr>
        </p:nvSpPr>
        <p:spPr>
          <a:xfrm>
            <a:off x="581192" y="702155"/>
            <a:ext cx="3424138" cy="1500131"/>
          </a:xfrm>
        </p:spPr>
        <p:txBody>
          <a:bodyPr>
            <a:normAutofit/>
          </a:bodyPr>
          <a:lstStyle/>
          <a:p>
            <a:r>
              <a:rPr lang="sr-Cyrl-RS"/>
              <a:t>Анкета</a:t>
            </a:r>
            <a:endParaRPr lang="en-US" dirty="0"/>
          </a:p>
        </p:txBody>
      </p:sp>
      <p:sp>
        <p:nvSpPr>
          <p:cNvPr id="70" name="Rectangle 42">
            <a:extLst>
              <a:ext uri="{FF2B5EF4-FFF2-40B4-BE49-F238E27FC236}">
                <a16:creationId xmlns:a16="http://schemas.microsoft.com/office/drawing/2014/main" id="{0C0E6C8D-508A-44F8-BB9B-7911B0118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44">
            <a:extLst>
              <a:ext uri="{FF2B5EF4-FFF2-40B4-BE49-F238E27FC236}">
                <a16:creationId xmlns:a16="http://schemas.microsoft.com/office/drawing/2014/main" id="{C84847AE-0FEA-43E8-8AA1-4169A6FDB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46">
            <a:extLst>
              <a:ext uri="{FF2B5EF4-FFF2-40B4-BE49-F238E27FC236}">
                <a16:creationId xmlns:a16="http://schemas.microsoft.com/office/drawing/2014/main" id="{C487790A-E9D7-438A-90BB-9361BEF14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Content Placeholder 26">
            <a:extLst>
              <a:ext uri="{FF2B5EF4-FFF2-40B4-BE49-F238E27FC236}">
                <a16:creationId xmlns:a16="http://schemas.microsoft.com/office/drawing/2014/main" id="{D7439F7B-2904-4EE7-9896-1600B31AC0C0}"/>
              </a:ext>
            </a:extLst>
          </p:cNvPr>
          <p:cNvSpPr>
            <a:spLocks noGrp="1"/>
          </p:cNvSpPr>
          <p:nvPr>
            <p:ph idx="1"/>
          </p:nvPr>
        </p:nvSpPr>
        <p:spPr>
          <a:xfrm>
            <a:off x="581193" y="2414788"/>
            <a:ext cx="3424138" cy="3975776"/>
          </a:xfrm>
        </p:spPr>
        <p:txBody>
          <a:bodyPr>
            <a:normAutofit/>
          </a:bodyPr>
          <a:lstStyle/>
          <a:p>
            <a:r>
              <a:rPr lang="sr-Cyrl-RS"/>
              <a:t>Спровели смо и једну малу анкету.</a:t>
            </a:r>
          </a:p>
          <a:p>
            <a:r>
              <a:rPr lang="sr-Cyrl-RS"/>
              <a:t>Ученици су питали своје укућане-Коју локацију у нашем месту би они показали туристима</a:t>
            </a:r>
          </a:p>
          <a:p>
            <a:r>
              <a:rPr lang="sr-Cyrl-RS"/>
              <a:t>Добијене резултате смо сабрали и изразили их у процентима.Затим смо их предаставили једним кружним дијаграмом.</a:t>
            </a:r>
            <a:endParaRPr lang="en-US" dirty="0"/>
          </a:p>
        </p:txBody>
      </p:sp>
      <p:pic>
        <p:nvPicPr>
          <p:cNvPr id="5" name="Content Placeholder 4" descr="A small clock tower in front of a house&#10;&#10;Description automatically generated">
            <a:extLst>
              <a:ext uri="{FF2B5EF4-FFF2-40B4-BE49-F238E27FC236}">
                <a16:creationId xmlns:a16="http://schemas.microsoft.com/office/drawing/2014/main" id="{8155CC5E-69C5-4ECB-9F63-62E027748EBB}"/>
              </a:ext>
            </a:extLst>
          </p:cNvPr>
          <p:cNvPicPr>
            <a:picLocks noChangeAspect="1"/>
          </p:cNvPicPr>
          <p:nvPr/>
        </p:nvPicPr>
        <p:blipFill rotWithShape="1">
          <a:blip r:embed="rId2"/>
          <a:srcRect l="25846" r="25851" b="1"/>
          <a:stretch/>
        </p:blipFill>
        <p:spPr>
          <a:xfrm>
            <a:off x="4246850" y="641102"/>
            <a:ext cx="3702877" cy="5749462"/>
          </a:xfrm>
          <a:prstGeom prst="rect">
            <a:avLst/>
          </a:prstGeom>
        </p:spPr>
      </p:pic>
      <p:pic>
        <p:nvPicPr>
          <p:cNvPr id="7" name="Content Placeholder 6" descr="A house with a green field&#10;&#10;Description automatically generated">
            <a:extLst>
              <a:ext uri="{FF2B5EF4-FFF2-40B4-BE49-F238E27FC236}">
                <a16:creationId xmlns:a16="http://schemas.microsoft.com/office/drawing/2014/main" id="{9B7057FE-4695-4781-BFD4-AC9601006A17}"/>
              </a:ext>
            </a:extLst>
          </p:cNvPr>
          <p:cNvPicPr>
            <a:picLocks noChangeAspect="1"/>
          </p:cNvPicPr>
          <p:nvPr/>
        </p:nvPicPr>
        <p:blipFill rotWithShape="1">
          <a:blip r:embed="rId3"/>
          <a:srcRect l="19561" r="3135" b="4"/>
          <a:stretch/>
        </p:blipFill>
        <p:spPr>
          <a:xfrm>
            <a:off x="8042589" y="641102"/>
            <a:ext cx="3702877" cy="2742178"/>
          </a:xfrm>
          <a:prstGeom prst="rect">
            <a:avLst/>
          </a:prstGeom>
        </p:spPr>
      </p:pic>
      <p:pic>
        <p:nvPicPr>
          <p:cNvPr id="10" name="Content Placeholder 9" descr="A close up of a flower&#10;&#10;Description automatically generated">
            <a:extLst>
              <a:ext uri="{FF2B5EF4-FFF2-40B4-BE49-F238E27FC236}">
                <a16:creationId xmlns:a16="http://schemas.microsoft.com/office/drawing/2014/main" id="{04AF194C-C741-4BAD-9501-5945E011C7A8}"/>
              </a:ext>
            </a:extLst>
          </p:cNvPr>
          <p:cNvPicPr>
            <a:picLocks noChangeAspect="1"/>
          </p:cNvPicPr>
          <p:nvPr/>
        </p:nvPicPr>
        <p:blipFill rotWithShape="1">
          <a:blip r:embed="rId4"/>
          <a:srcRect l="4962" r="-1" b="-1"/>
          <a:stretch/>
        </p:blipFill>
        <p:spPr>
          <a:xfrm>
            <a:off x="8042146" y="3472185"/>
            <a:ext cx="3702877" cy="2918379"/>
          </a:xfrm>
          <a:prstGeom prst="rect">
            <a:avLst/>
          </a:prstGeom>
        </p:spPr>
      </p:pic>
    </p:spTree>
    <p:extLst>
      <p:ext uri="{BB962C8B-B14F-4D97-AF65-F5344CB8AC3E}">
        <p14:creationId xmlns:p14="http://schemas.microsoft.com/office/powerpoint/2010/main" val="265887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26EDA3C-803D-4306-B7FD-6898F2DFC151}"/>
              </a:ext>
            </a:extLst>
          </p:cNvPr>
          <p:cNvSpPr>
            <a:spLocks noGrp="1"/>
          </p:cNvSpPr>
          <p:nvPr>
            <p:ph type="title"/>
          </p:nvPr>
        </p:nvSpPr>
        <p:spPr>
          <a:xfrm>
            <a:off x="581192" y="702156"/>
            <a:ext cx="11029616" cy="1188720"/>
          </a:xfrm>
        </p:spPr>
        <p:txBody>
          <a:bodyPr>
            <a:normAutofit/>
          </a:bodyPr>
          <a:lstStyle/>
          <a:p>
            <a:pPr>
              <a:lnSpc>
                <a:spcPct val="90000"/>
              </a:lnSpc>
            </a:pPr>
            <a:r>
              <a:rPr lang="sr-Cyrl-RS" dirty="0">
                <a:solidFill>
                  <a:schemeClr val="tx1">
                    <a:lumMod val="85000"/>
                    <a:lumOff val="15000"/>
                  </a:schemeClr>
                </a:solidFill>
              </a:rPr>
              <a:t>Анкета-Коју локацију би прво показали туристима који дођу </a:t>
            </a:r>
            <a:br>
              <a:rPr lang="sr-Cyrl-RS" dirty="0">
                <a:solidFill>
                  <a:schemeClr val="tx1">
                    <a:lumMod val="85000"/>
                    <a:lumOff val="15000"/>
                  </a:schemeClr>
                </a:solidFill>
              </a:rPr>
            </a:br>
            <a:r>
              <a:rPr lang="sr-Cyrl-RS" dirty="0">
                <a:solidFill>
                  <a:schemeClr val="tx1">
                    <a:lumMod val="85000"/>
                    <a:lumOff val="15000"/>
                  </a:schemeClr>
                </a:solidFill>
              </a:rPr>
              <a:t>                   у наше место</a:t>
            </a:r>
            <a:r>
              <a:rPr lang="en-US" dirty="0">
                <a:solidFill>
                  <a:schemeClr val="tx1">
                    <a:lumMod val="85000"/>
                    <a:lumOff val="15000"/>
                  </a:schemeClr>
                </a:solidFill>
              </a:rPr>
              <a:t>?</a:t>
            </a:r>
            <a:br>
              <a:rPr lang="sr-Cyrl-RS" dirty="0">
                <a:solidFill>
                  <a:schemeClr val="tx1">
                    <a:lumMod val="85000"/>
                    <a:lumOff val="15000"/>
                  </a:schemeClr>
                </a:solidFill>
              </a:rPr>
            </a:br>
            <a:r>
              <a:rPr lang="sr-Cyrl-RS" dirty="0">
                <a:solidFill>
                  <a:schemeClr val="tx1">
                    <a:lumMod val="85000"/>
                    <a:lumOff val="15000"/>
                  </a:schemeClr>
                </a:solidFill>
              </a:rPr>
              <a:t>                 </a:t>
            </a:r>
            <a:endParaRPr lang="en-US" dirty="0">
              <a:solidFill>
                <a:schemeClr val="tx1">
                  <a:lumMod val="85000"/>
                  <a:lumOff val="15000"/>
                </a:schemeClr>
              </a:solidFill>
            </a:endParaRPr>
          </a:p>
        </p:txBody>
      </p:sp>
      <p:sp>
        <p:nvSpPr>
          <p:cNvPr id="11" name="Rectangle 14">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8">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Content Placeholder 7">
            <a:extLst>
              <a:ext uri="{FF2B5EF4-FFF2-40B4-BE49-F238E27FC236}">
                <a16:creationId xmlns:a16="http://schemas.microsoft.com/office/drawing/2014/main" id="{A4C098DE-A59A-4534-8450-BF7588E01297}"/>
              </a:ext>
            </a:extLst>
          </p:cNvPr>
          <p:cNvGraphicFramePr>
            <a:graphicFrameLocks noGrp="1"/>
          </p:cNvGraphicFramePr>
          <p:nvPr>
            <p:ph idx="1"/>
            <p:extLst>
              <p:ext uri="{D42A27DB-BD31-4B8C-83A1-F6EECF244321}">
                <p14:modId xmlns:p14="http://schemas.microsoft.com/office/powerpoint/2010/main" val="2889145419"/>
              </p:ext>
            </p:extLst>
          </p:nvPr>
        </p:nvGraphicFramePr>
        <p:xfrm>
          <a:off x="581025" y="2341563"/>
          <a:ext cx="11029950" cy="3814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6630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RegularSeedRightStep">
      <a:dk1>
        <a:srgbClr val="000000"/>
      </a:dk1>
      <a:lt1>
        <a:srgbClr val="FFFFFF"/>
      </a:lt1>
      <a:dk2>
        <a:srgbClr val="243141"/>
      </a:dk2>
      <a:lt2>
        <a:srgbClr val="E8E3E2"/>
      </a:lt2>
      <a:accent1>
        <a:srgbClr val="4CAFC0"/>
      </a:accent1>
      <a:accent2>
        <a:srgbClr val="3B6EB1"/>
      </a:accent2>
      <a:accent3>
        <a:srgbClr val="4D4FC3"/>
      </a:accent3>
      <a:accent4>
        <a:srgbClr val="7244B5"/>
      </a:accent4>
      <a:accent5>
        <a:srgbClr val="AE4DC3"/>
      </a:accent5>
      <a:accent6>
        <a:srgbClr val="B13B96"/>
      </a:accent6>
      <a:hlink>
        <a:srgbClr val="C25B49"/>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Century Schoolbook</vt:lpstr>
      <vt:lpstr>Corbel</vt:lpstr>
      <vt:lpstr>Franklin Gothic Book</vt:lpstr>
      <vt:lpstr>Gill Sans MT</vt:lpstr>
      <vt:lpstr>Wingdings 2</vt:lpstr>
      <vt:lpstr>DividendVTI</vt:lpstr>
      <vt:lpstr>Координатама до блага и кључа</vt:lpstr>
      <vt:lpstr>Координатама до блага и кључа</vt:lpstr>
      <vt:lpstr>Острво са благом</vt:lpstr>
      <vt:lpstr>Бекство из џунгле</vt:lpstr>
      <vt:lpstr>Решењем до кључа</vt:lpstr>
      <vt:lpstr>                       Решењем до кључа и уласка у стари град Купиник </vt:lpstr>
      <vt:lpstr>Виртуелно кроз купиново</vt:lpstr>
      <vt:lpstr>Анкета</vt:lpstr>
      <vt:lpstr>Анкета-Коју локацију би прво показали туристима који дођу                     у наше место?                  </vt:lpstr>
      <vt:lpstr>Захваљујемо се свима који су погледали ову нашу презентацију.  Ученици VI 1 разреда  ОШ”Душан Вукасовић Диоген” Купиново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Координатама до блага и кључа</dc:title>
  <dc:creator>Jelena Kovacevic</dc:creator>
  <cp:lastModifiedBy>Jelena Kovacevic</cp:lastModifiedBy>
  <cp:revision>1</cp:revision>
  <dcterms:created xsi:type="dcterms:W3CDTF">2020-05-30T07:36:35Z</dcterms:created>
  <dcterms:modified xsi:type="dcterms:W3CDTF">2020-05-30T09:44:24Z</dcterms:modified>
</cp:coreProperties>
</file>